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67" r:id="rId14"/>
    <p:sldId id="268" r:id="rId15"/>
    <p:sldId id="275" r:id="rId16"/>
    <p:sldId id="276" r:id="rId17"/>
    <p:sldId id="277" r:id="rId18"/>
    <p:sldId id="269" r:id="rId19"/>
    <p:sldId id="270" r:id="rId20"/>
    <p:sldId id="271" r:id="rId21"/>
    <p:sldId id="272"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D1A65-2287-46F4-A43F-C5318CA7891C}" v="76" dt="2026-01-14T18:28:10.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65" autoAdjust="0"/>
  </p:normalViewPr>
  <p:slideViewPr>
    <p:cSldViewPr snapToGrid="0">
      <p:cViewPr varScale="1">
        <p:scale>
          <a:sx n="72" d="100"/>
          <a:sy n="72" d="100"/>
        </p:scale>
        <p:origin x="12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dall K. Burgemeister" userId="1a538fdc-cc7e-419d-8e0f-c59d67fab53c" providerId="ADAL" clId="{89D52DC6-673F-4794-A7D0-A7E2669F9702}"/>
    <pc:docChg chg="undo custSel addSld modSld sldOrd modMainMaster">
      <pc:chgData name="Kendall K. Burgemeister" userId="1a538fdc-cc7e-419d-8e0f-c59d67fab53c" providerId="ADAL" clId="{89D52DC6-673F-4794-A7D0-A7E2669F9702}" dt="2026-01-14T18:33:04.947" v="7234" actId="368"/>
      <pc:docMkLst>
        <pc:docMk/>
      </pc:docMkLst>
      <pc:sldChg chg="modSp new mod modClrScheme chgLayout">
        <pc:chgData name="Kendall K. Burgemeister" userId="1a538fdc-cc7e-419d-8e0f-c59d67fab53c" providerId="ADAL" clId="{89D52DC6-673F-4794-A7D0-A7E2669F9702}" dt="2026-01-14T02:03:06.259" v="4395"/>
        <pc:sldMkLst>
          <pc:docMk/>
          <pc:sldMk cId="3942477285" sldId="256"/>
        </pc:sldMkLst>
        <pc:spChg chg="mod ord">
          <ac:chgData name="Kendall K. Burgemeister" userId="1a538fdc-cc7e-419d-8e0f-c59d67fab53c" providerId="ADAL" clId="{89D52DC6-673F-4794-A7D0-A7E2669F9702}" dt="2026-01-14T02:03:06.259" v="4395"/>
          <ac:spMkLst>
            <pc:docMk/>
            <pc:sldMk cId="3942477285" sldId="256"/>
            <ac:spMk id="2" creationId="{F0DE34BF-2098-E9C8-0097-926AEBD9376B}"/>
          </ac:spMkLst>
        </pc:spChg>
        <pc:spChg chg="mod ord">
          <ac:chgData name="Kendall K. Burgemeister" userId="1a538fdc-cc7e-419d-8e0f-c59d67fab53c" providerId="ADAL" clId="{89D52DC6-673F-4794-A7D0-A7E2669F9702}" dt="2026-01-14T02:03:06.259" v="4395"/>
          <ac:spMkLst>
            <pc:docMk/>
            <pc:sldMk cId="3942477285" sldId="256"/>
            <ac:spMk id="3" creationId="{0C346CA6-63BA-4BA0-646D-E9BE3307D6E7}"/>
          </ac:spMkLst>
        </pc:spChg>
      </pc:sldChg>
      <pc:sldChg chg="addSp delSp modSp new mod setBg setClrOvrMap chgLayout">
        <pc:chgData name="Kendall K. Burgemeister" userId="1a538fdc-cc7e-419d-8e0f-c59d67fab53c" providerId="ADAL" clId="{89D52DC6-673F-4794-A7D0-A7E2669F9702}" dt="2026-01-14T02:05:47.923" v="4460" actId="26606"/>
        <pc:sldMkLst>
          <pc:docMk/>
          <pc:sldMk cId="1587250576" sldId="257"/>
        </pc:sldMkLst>
        <pc:spChg chg="add mod ord">
          <ac:chgData name="Kendall K. Burgemeister" userId="1a538fdc-cc7e-419d-8e0f-c59d67fab53c" providerId="ADAL" clId="{89D52DC6-673F-4794-A7D0-A7E2669F9702}" dt="2026-01-14T02:05:47.923" v="4460" actId="26606"/>
          <ac:spMkLst>
            <pc:docMk/>
            <pc:sldMk cId="1587250576" sldId="257"/>
            <ac:spMk id="4" creationId="{A03F1981-AA1B-5EC0-5217-7499DB504281}"/>
          </ac:spMkLst>
        </pc:spChg>
        <pc:spChg chg="add mod ord">
          <ac:chgData name="Kendall K. Burgemeister" userId="1a538fdc-cc7e-419d-8e0f-c59d67fab53c" providerId="ADAL" clId="{89D52DC6-673F-4794-A7D0-A7E2669F9702}" dt="2026-01-14T02:05:47.923" v="4460" actId="26606"/>
          <ac:spMkLst>
            <pc:docMk/>
            <pc:sldMk cId="1587250576" sldId="257"/>
            <ac:spMk id="5" creationId="{04DB3F6C-3C9D-E6A3-AC50-6ADC040EB4B6}"/>
          </ac:spMkLst>
        </pc:spChg>
        <pc:spChg chg="add">
          <ac:chgData name="Kendall K. Burgemeister" userId="1a538fdc-cc7e-419d-8e0f-c59d67fab53c" providerId="ADAL" clId="{89D52DC6-673F-4794-A7D0-A7E2669F9702}" dt="2026-01-14T02:05:47.923" v="4460" actId="26606"/>
          <ac:spMkLst>
            <pc:docMk/>
            <pc:sldMk cId="1587250576" sldId="257"/>
            <ac:spMk id="10" creationId="{5DB0431E-0B04-44A1-9C51-531E28D18A60}"/>
          </ac:spMkLst>
        </pc:spChg>
        <pc:spChg chg="add">
          <ac:chgData name="Kendall K. Burgemeister" userId="1a538fdc-cc7e-419d-8e0f-c59d67fab53c" providerId="ADAL" clId="{89D52DC6-673F-4794-A7D0-A7E2669F9702}" dt="2026-01-14T02:05:47.923" v="4460" actId="26606"/>
          <ac:spMkLst>
            <pc:docMk/>
            <pc:sldMk cId="1587250576" sldId="257"/>
            <ac:spMk id="12" creationId="{6B424749-EEE0-49C9-9ABF-97B171A3EA00}"/>
          </ac:spMkLst>
        </pc:spChg>
      </pc:sldChg>
      <pc:sldChg chg="modSp new mod modNotes modNotesTx">
        <pc:chgData name="Kendall K. Burgemeister" userId="1a538fdc-cc7e-419d-8e0f-c59d67fab53c" providerId="ADAL" clId="{89D52DC6-673F-4794-A7D0-A7E2669F9702}" dt="2026-01-14T18:33:04.875" v="7200" actId="368"/>
        <pc:sldMkLst>
          <pc:docMk/>
          <pc:sldMk cId="1087639057" sldId="258"/>
        </pc:sldMkLst>
        <pc:spChg chg="mod">
          <ac:chgData name="Kendall K. Burgemeister" userId="1a538fdc-cc7e-419d-8e0f-c59d67fab53c" providerId="ADAL" clId="{89D52DC6-673F-4794-A7D0-A7E2669F9702}" dt="2026-01-14T02:03:06.259" v="4395"/>
          <ac:spMkLst>
            <pc:docMk/>
            <pc:sldMk cId="1087639057" sldId="258"/>
            <ac:spMk id="2" creationId="{4A96D842-1DCB-FD83-BD47-B29EBFE69552}"/>
          </ac:spMkLst>
        </pc:spChg>
        <pc:spChg chg="mod">
          <ac:chgData name="Kendall K. Burgemeister" userId="1a538fdc-cc7e-419d-8e0f-c59d67fab53c" providerId="ADAL" clId="{89D52DC6-673F-4794-A7D0-A7E2669F9702}" dt="2026-01-14T02:03:06.259" v="4395"/>
          <ac:spMkLst>
            <pc:docMk/>
            <pc:sldMk cId="1087639057" sldId="258"/>
            <ac:spMk id="3" creationId="{43B9B022-B42E-F4A3-7677-1A77DDF1F90A}"/>
          </ac:spMkLst>
        </pc:spChg>
      </pc:sldChg>
      <pc:sldChg chg="modSp add mod modNotes modNotesTx">
        <pc:chgData name="Kendall K. Burgemeister" userId="1a538fdc-cc7e-419d-8e0f-c59d67fab53c" providerId="ADAL" clId="{89D52DC6-673F-4794-A7D0-A7E2669F9702}" dt="2026-01-14T18:33:04.875" v="7202" actId="368"/>
        <pc:sldMkLst>
          <pc:docMk/>
          <pc:sldMk cId="712550641" sldId="259"/>
        </pc:sldMkLst>
        <pc:spChg chg="mod">
          <ac:chgData name="Kendall K. Burgemeister" userId="1a538fdc-cc7e-419d-8e0f-c59d67fab53c" providerId="ADAL" clId="{89D52DC6-673F-4794-A7D0-A7E2669F9702}" dt="2026-01-14T02:03:06.259" v="4395"/>
          <ac:spMkLst>
            <pc:docMk/>
            <pc:sldMk cId="712550641" sldId="259"/>
            <ac:spMk id="2" creationId="{2AE1006E-D7E5-1C39-5C38-ACDCAFBAEC69}"/>
          </ac:spMkLst>
        </pc:spChg>
        <pc:spChg chg="mod">
          <ac:chgData name="Kendall K. Burgemeister" userId="1a538fdc-cc7e-419d-8e0f-c59d67fab53c" providerId="ADAL" clId="{89D52DC6-673F-4794-A7D0-A7E2669F9702}" dt="2026-01-14T02:10:40.255" v="4612" actId="255"/>
          <ac:spMkLst>
            <pc:docMk/>
            <pc:sldMk cId="712550641" sldId="259"/>
            <ac:spMk id="3" creationId="{BAE31062-9E9E-3771-6AFE-279AC3B2F77D}"/>
          </ac:spMkLst>
        </pc:spChg>
      </pc:sldChg>
      <pc:sldChg chg="modSp add mod chgLayout modNotes modNotesTx">
        <pc:chgData name="Kendall K. Burgemeister" userId="1a538fdc-cc7e-419d-8e0f-c59d67fab53c" providerId="ADAL" clId="{89D52DC6-673F-4794-A7D0-A7E2669F9702}" dt="2026-01-14T18:33:04.875" v="7204" actId="368"/>
        <pc:sldMkLst>
          <pc:docMk/>
          <pc:sldMk cId="4230359841" sldId="260"/>
        </pc:sldMkLst>
        <pc:spChg chg="mod ord">
          <ac:chgData name="Kendall K. Burgemeister" userId="1a538fdc-cc7e-419d-8e0f-c59d67fab53c" providerId="ADAL" clId="{89D52DC6-673F-4794-A7D0-A7E2669F9702}" dt="2026-01-14T02:03:06.259" v="4395"/>
          <ac:spMkLst>
            <pc:docMk/>
            <pc:sldMk cId="4230359841" sldId="260"/>
            <ac:spMk id="2" creationId="{456553A4-5BD6-2E6E-960E-0BF6B1CEB00C}"/>
          </ac:spMkLst>
        </pc:spChg>
        <pc:spChg chg="mod ord">
          <ac:chgData name="Kendall K. Burgemeister" userId="1a538fdc-cc7e-419d-8e0f-c59d67fab53c" providerId="ADAL" clId="{89D52DC6-673F-4794-A7D0-A7E2669F9702}" dt="2026-01-14T02:03:06.259" v="4395"/>
          <ac:spMkLst>
            <pc:docMk/>
            <pc:sldMk cId="4230359841" sldId="260"/>
            <ac:spMk id="3" creationId="{85362B6B-2E60-25F2-D440-86671E9D8DC2}"/>
          </ac:spMkLst>
        </pc:spChg>
      </pc:sldChg>
      <pc:sldChg chg="modSp new mod modNotes modNotesTx">
        <pc:chgData name="Kendall K. Burgemeister" userId="1a538fdc-cc7e-419d-8e0f-c59d67fab53c" providerId="ADAL" clId="{89D52DC6-673F-4794-A7D0-A7E2669F9702}" dt="2026-01-14T18:33:04.875" v="7206" actId="368"/>
        <pc:sldMkLst>
          <pc:docMk/>
          <pc:sldMk cId="3462927735" sldId="261"/>
        </pc:sldMkLst>
        <pc:spChg chg="mod">
          <ac:chgData name="Kendall K. Burgemeister" userId="1a538fdc-cc7e-419d-8e0f-c59d67fab53c" providerId="ADAL" clId="{89D52DC6-673F-4794-A7D0-A7E2669F9702}" dt="2026-01-14T02:03:06.259" v="4395"/>
          <ac:spMkLst>
            <pc:docMk/>
            <pc:sldMk cId="3462927735" sldId="261"/>
            <ac:spMk id="2" creationId="{49166BB1-9C02-DF19-BA41-173E3E16053A}"/>
          </ac:spMkLst>
        </pc:spChg>
        <pc:spChg chg="mod">
          <ac:chgData name="Kendall K. Burgemeister" userId="1a538fdc-cc7e-419d-8e0f-c59d67fab53c" providerId="ADAL" clId="{89D52DC6-673F-4794-A7D0-A7E2669F9702}" dt="2026-01-14T02:13:40.356" v="4872" actId="255"/>
          <ac:spMkLst>
            <pc:docMk/>
            <pc:sldMk cId="3462927735" sldId="261"/>
            <ac:spMk id="3" creationId="{6E90B1E6-B7B6-E849-7809-4C4103388BC3}"/>
          </ac:spMkLst>
        </pc:spChg>
      </pc:sldChg>
      <pc:sldChg chg="modSp new mod modNotes modNotesTx">
        <pc:chgData name="Kendall K. Burgemeister" userId="1a538fdc-cc7e-419d-8e0f-c59d67fab53c" providerId="ADAL" clId="{89D52DC6-673F-4794-A7D0-A7E2669F9702}" dt="2026-01-14T18:33:04.895" v="7208" actId="368"/>
        <pc:sldMkLst>
          <pc:docMk/>
          <pc:sldMk cId="4280942940" sldId="262"/>
        </pc:sldMkLst>
        <pc:spChg chg="mod">
          <ac:chgData name="Kendall K. Burgemeister" userId="1a538fdc-cc7e-419d-8e0f-c59d67fab53c" providerId="ADAL" clId="{89D52DC6-673F-4794-A7D0-A7E2669F9702}" dt="2026-01-14T02:14:14.752" v="4874" actId="20577"/>
          <ac:spMkLst>
            <pc:docMk/>
            <pc:sldMk cId="4280942940" sldId="262"/>
            <ac:spMk id="2" creationId="{F09FB0EF-26F4-1C94-BFC9-A6D7F09ECA10}"/>
          </ac:spMkLst>
        </pc:spChg>
        <pc:spChg chg="mod">
          <ac:chgData name="Kendall K. Burgemeister" userId="1a538fdc-cc7e-419d-8e0f-c59d67fab53c" providerId="ADAL" clId="{89D52DC6-673F-4794-A7D0-A7E2669F9702}" dt="2026-01-14T02:13:54.029" v="4873" actId="255"/>
          <ac:spMkLst>
            <pc:docMk/>
            <pc:sldMk cId="4280942940" sldId="262"/>
            <ac:spMk id="3" creationId="{A651F0B2-59FE-2D91-EBAF-56B1E7F318B1}"/>
          </ac:spMkLst>
        </pc:spChg>
      </pc:sldChg>
      <pc:sldChg chg="modSp new mod modNotes modNotesTx">
        <pc:chgData name="Kendall K. Burgemeister" userId="1a538fdc-cc7e-419d-8e0f-c59d67fab53c" providerId="ADAL" clId="{89D52DC6-673F-4794-A7D0-A7E2669F9702}" dt="2026-01-14T18:33:04.895" v="7210" actId="368"/>
        <pc:sldMkLst>
          <pc:docMk/>
          <pc:sldMk cId="2471174545" sldId="263"/>
        </pc:sldMkLst>
        <pc:spChg chg="mod">
          <ac:chgData name="Kendall K. Burgemeister" userId="1a538fdc-cc7e-419d-8e0f-c59d67fab53c" providerId="ADAL" clId="{89D52DC6-673F-4794-A7D0-A7E2669F9702}" dt="2026-01-14T02:14:19.441" v="4875" actId="20577"/>
          <ac:spMkLst>
            <pc:docMk/>
            <pc:sldMk cId="2471174545" sldId="263"/>
            <ac:spMk id="2" creationId="{1F2F0508-3F28-F7CB-B865-E50889BC88E7}"/>
          </ac:spMkLst>
        </pc:spChg>
        <pc:spChg chg="mod">
          <ac:chgData name="Kendall K. Burgemeister" userId="1a538fdc-cc7e-419d-8e0f-c59d67fab53c" providerId="ADAL" clId="{89D52DC6-673F-4794-A7D0-A7E2669F9702}" dt="2026-01-14T02:14:44.538" v="4879" actId="5793"/>
          <ac:spMkLst>
            <pc:docMk/>
            <pc:sldMk cId="2471174545" sldId="263"/>
            <ac:spMk id="3" creationId="{B9FCD935-ED88-5789-E998-002B79F196CF}"/>
          </ac:spMkLst>
        </pc:spChg>
      </pc:sldChg>
      <pc:sldChg chg="modSp new mod">
        <pc:chgData name="Kendall K. Burgemeister" userId="1a538fdc-cc7e-419d-8e0f-c59d67fab53c" providerId="ADAL" clId="{89D52DC6-673F-4794-A7D0-A7E2669F9702}" dt="2026-01-14T02:15:21.793" v="4880" actId="255"/>
        <pc:sldMkLst>
          <pc:docMk/>
          <pc:sldMk cId="1333037023" sldId="264"/>
        </pc:sldMkLst>
        <pc:spChg chg="mod">
          <ac:chgData name="Kendall K. Burgemeister" userId="1a538fdc-cc7e-419d-8e0f-c59d67fab53c" providerId="ADAL" clId="{89D52DC6-673F-4794-A7D0-A7E2669F9702}" dt="2026-01-14T02:03:06.259" v="4395"/>
          <ac:spMkLst>
            <pc:docMk/>
            <pc:sldMk cId="1333037023" sldId="264"/>
            <ac:spMk id="2" creationId="{57BA42E3-2E89-515C-0DD6-A706C0F0B3B8}"/>
          </ac:spMkLst>
        </pc:spChg>
        <pc:spChg chg="mod">
          <ac:chgData name="Kendall K. Burgemeister" userId="1a538fdc-cc7e-419d-8e0f-c59d67fab53c" providerId="ADAL" clId="{89D52DC6-673F-4794-A7D0-A7E2669F9702}" dt="2026-01-14T02:15:21.793" v="4880" actId="255"/>
          <ac:spMkLst>
            <pc:docMk/>
            <pc:sldMk cId="1333037023" sldId="264"/>
            <ac:spMk id="3" creationId="{AA9BBE00-FD29-0B0F-9448-96347413CFAA}"/>
          </ac:spMkLst>
        </pc:spChg>
      </pc:sldChg>
      <pc:sldChg chg="modSp new mod modNotesTx">
        <pc:chgData name="Kendall K. Burgemeister" userId="1a538fdc-cc7e-419d-8e0f-c59d67fab53c" providerId="ADAL" clId="{89D52DC6-673F-4794-A7D0-A7E2669F9702}" dt="2026-01-14T16:07:23.115" v="5100" actId="255"/>
        <pc:sldMkLst>
          <pc:docMk/>
          <pc:sldMk cId="1286440976" sldId="265"/>
        </pc:sldMkLst>
        <pc:spChg chg="mod">
          <ac:chgData name="Kendall K. Burgemeister" userId="1a538fdc-cc7e-419d-8e0f-c59d67fab53c" providerId="ADAL" clId="{89D52DC6-673F-4794-A7D0-A7E2669F9702}" dt="2026-01-14T02:03:06.259" v="4395"/>
          <ac:spMkLst>
            <pc:docMk/>
            <pc:sldMk cId="1286440976" sldId="265"/>
            <ac:spMk id="2" creationId="{C0877193-A807-E52C-5A74-E704F75D654A}"/>
          </ac:spMkLst>
        </pc:spChg>
        <pc:spChg chg="mod">
          <ac:chgData name="Kendall K. Burgemeister" userId="1a538fdc-cc7e-419d-8e0f-c59d67fab53c" providerId="ADAL" clId="{89D52DC6-673F-4794-A7D0-A7E2669F9702}" dt="2026-01-14T16:07:23.115" v="5100" actId="255"/>
          <ac:spMkLst>
            <pc:docMk/>
            <pc:sldMk cId="1286440976" sldId="265"/>
            <ac:spMk id="3" creationId="{7909F160-93BE-69DB-6A37-17E34AFB806C}"/>
          </ac:spMkLst>
        </pc:spChg>
      </pc:sldChg>
      <pc:sldChg chg="modSp new mod modNotes modNotesTx">
        <pc:chgData name="Kendall K. Burgemeister" userId="1a538fdc-cc7e-419d-8e0f-c59d67fab53c" providerId="ADAL" clId="{89D52DC6-673F-4794-A7D0-A7E2669F9702}" dt="2026-01-14T18:33:04.911" v="7214" actId="368"/>
        <pc:sldMkLst>
          <pc:docMk/>
          <pc:sldMk cId="3496085414" sldId="266"/>
        </pc:sldMkLst>
        <pc:spChg chg="mod">
          <ac:chgData name="Kendall K. Burgemeister" userId="1a538fdc-cc7e-419d-8e0f-c59d67fab53c" providerId="ADAL" clId="{89D52DC6-673F-4794-A7D0-A7E2669F9702}" dt="2026-01-14T02:03:06.259" v="4395"/>
          <ac:spMkLst>
            <pc:docMk/>
            <pc:sldMk cId="3496085414" sldId="266"/>
            <ac:spMk id="2" creationId="{4AB557A1-90FF-B3CA-32C2-DBE3C503A247}"/>
          </ac:spMkLst>
        </pc:spChg>
        <pc:spChg chg="mod">
          <ac:chgData name="Kendall K. Burgemeister" userId="1a538fdc-cc7e-419d-8e0f-c59d67fab53c" providerId="ADAL" clId="{89D52DC6-673F-4794-A7D0-A7E2669F9702}" dt="2026-01-14T16:10:22.367" v="5115" actId="255"/>
          <ac:spMkLst>
            <pc:docMk/>
            <pc:sldMk cId="3496085414" sldId="266"/>
            <ac:spMk id="3" creationId="{CE2730C3-04C8-2B02-685C-E072A8734A9A}"/>
          </ac:spMkLst>
        </pc:spChg>
      </pc:sldChg>
      <pc:sldChg chg="modSp new mod modNotes modNotesTx">
        <pc:chgData name="Kendall K. Burgemeister" userId="1a538fdc-cc7e-419d-8e0f-c59d67fab53c" providerId="ADAL" clId="{89D52DC6-673F-4794-A7D0-A7E2669F9702}" dt="2026-01-14T18:33:04.911" v="7216" actId="368"/>
        <pc:sldMkLst>
          <pc:docMk/>
          <pc:sldMk cId="3952484113" sldId="267"/>
        </pc:sldMkLst>
        <pc:spChg chg="mod">
          <ac:chgData name="Kendall K. Burgemeister" userId="1a538fdc-cc7e-419d-8e0f-c59d67fab53c" providerId="ADAL" clId="{89D52DC6-673F-4794-A7D0-A7E2669F9702}" dt="2026-01-14T02:03:06.259" v="4395"/>
          <ac:spMkLst>
            <pc:docMk/>
            <pc:sldMk cId="3952484113" sldId="267"/>
            <ac:spMk id="2" creationId="{598A8DE6-074B-86A0-153B-958FF243F3E0}"/>
          </ac:spMkLst>
        </pc:spChg>
        <pc:spChg chg="mod">
          <ac:chgData name="Kendall K. Burgemeister" userId="1a538fdc-cc7e-419d-8e0f-c59d67fab53c" providerId="ADAL" clId="{89D52DC6-673F-4794-A7D0-A7E2669F9702}" dt="2026-01-14T16:13:33.788" v="5116" actId="255"/>
          <ac:spMkLst>
            <pc:docMk/>
            <pc:sldMk cId="3952484113" sldId="267"/>
            <ac:spMk id="3" creationId="{3BC9DC3D-8354-09AC-F4F4-486B865B361F}"/>
          </ac:spMkLst>
        </pc:spChg>
      </pc:sldChg>
      <pc:sldChg chg="modSp new mod modNotes">
        <pc:chgData name="Kendall K. Burgemeister" userId="1a538fdc-cc7e-419d-8e0f-c59d67fab53c" providerId="ADAL" clId="{89D52DC6-673F-4794-A7D0-A7E2669F9702}" dt="2026-01-14T18:33:04.916" v="7218" actId="368"/>
        <pc:sldMkLst>
          <pc:docMk/>
          <pc:sldMk cId="3849429350" sldId="268"/>
        </pc:sldMkLst>
        <pc:spChg chg="mod">
          <ac:chgData name="Kendall K. Burgemeister" userId="1a538fdc-cc7e-419d-8e0f-c59d67fab53c" providerId="ADAL" clId="{89D52DC6-673F-4794-A7D0-A7E2669F9702}" dt="2026-01-14T02:03:06.259" v="4395"/>
          <ac:spMkLst>
            <pc:docMk/>
            <pc:sldMk cId="3849429350" sldId="268"/>
            <ac:spMk id="2" creationId="{1D4384B1-E7A8-A450-A22C-E54082B7EE5C}"/>
          </ac:spMkLst>
        </pc:spChg>
        <pc:spChg chg="mod">
          <ac:chgData name="Kendall K. Burgemeister" userId="1a538fdc-cc7e-419d-8e0f-c59d67fab53c" providerId="ADAL" clId="{89D52DC6-673F-4794-A7D0-A7E2669F9702}" dt="2026-01-14T16:13:46.562" v="5117" actId="255"/>
          <ac:spMkLst>
            <pc:docMk/>
            <pc:sldMk cId="3849429350" sldId="268"/>
            <ac:spMk id="3" creationId="{6EA12F46-7FF1-2EB3-4A08-C4094D3D849A}"/>
          </ac:spMkLst>
        </pc:spChg>
      </pc:sldChg>
      <pc:sldChg chg="modSp new mod modNotes modNotesTx">
        <pc:chgData name="Kendall K. Burgemeister" userId="1a538fdc-cc7e-419d-8e0f-c59d67fab53c" providerId="ADAL" clId="{89D52DC6-673F-4794-A7D0-A7E2669F9702}" dt="2026-01-14T18:33:04.932" v="7226" actId="368"/>
        <pc:sldMkLst>
          <pc:docMk/>
          <pc:sldMk cId="3939179670" sldId="269"/>
        </pc:sldMkLst>
        <pc:spChg chg="mod">
          <ac:chgData name="Kendall K. Burgemeister" userId="1a538fdc-cc7e-419d-8e0f-c59d67fab53c" providerId="ADAL" clId="{89D52DC6-673F-4794-A7D0-A7E2669F9702}" dt="2026-01-14T02:03:06.259" v="4395"/>
          <ac:spMkLst>
            <pc:docMk/>
            <pc:sldMk cId="3939179670" sldId="269"/>
            <ac:spMk id="2" creationId="{6F12A74A-2AB4-52EF-7262-349FF8D8B1A6}"/>
          </ac:spMkLst>
        </pc:spChg>
        <pc:spChg chg="mod">
          <ac:chgData name="Kendall K. Burgemeister" userId="1a538fdc-cc7e-419d-8e0f-c59d67fab53c" providerId="ADAL" clId="{89D52DC6-673F-4794-A7D0-A7E2669F9702}" dt="2026-01-14T17:12:38.984" v="5476" actId="20577"/>
          <ac:spMkLst>
            <pc:docMk/>
            <pc:sldMk cId="3939179670" sldId="269"/>
            <ac:spMk id="3" creationId="{29565EA4-588C-6DD9-5735-BEC33F57E7BD}"/>
          </ac:spMkLst>
        </pc:spChg>
      </pc:sldChg>
      <pc:sldChg chg="modSp new mod modNotes modNotesTx">
        <pc:chgData name="Kendall K. Burgemeister" userId="1a538fdc-cc7e-419d-8e0f-c59d67fab53c" providerId="ADAL" clId="{89D52DC6-673F-4794-A7D0-A7E2669F9702}" dt="2026-01-14T18:33:04.932" v="7228" actId="368"/>
        <pc:sldMkLst>
          <pc:docMk/>
          <pc:sldMk cId="1249934655" sldId="270"/>
        </pc:sldMkLst>
        <pc:spChg chg="mod">
          <ac:chgData name="Kendall K. Burgemeister" userId="1a538fdc-cc7e-419d-8e0f-c59d67fab53c" providerId="ADAL" clId="{89D52DC6-673F-4794-A7D0-A7E2669F9702}" dt="2026-01-14T17:17:22.011" v="5504" actId="6549"/>
          <ac:spMkLst>
            <pc:docMk/>
            <pc:sldMk cId="1249934655" sldId="270"/>
            <ac:spMk id="2" creationId="{5B71F01B-020E-0E21-0D12-2AAF4921FAB0}"/>
          </ac:spMkLst>
        </pc:spChg>
        <pc:spChg chg="mod">
          <ac:chgData name="Kendall K. Burgemeister" userId="1a538fdc-cc7e-419d-8e0f-c59d67fab53c" providerId="ADAL" clId="{89D52DC6-673F-4794-A7D0-A7E2669F9702}" dt="2026-01-14T17:18:31.117" v="5508" actId="115"/>
          <ac:spMkLst>
            <pc:docMk/>
            <pc:sldMk cId="1249934655" sldId="270"/>
            <ac:spMk id="3" creationId="{A9C0E71E-8A5D-40BF-ACF5-E97980CD850C}"/>
          </ac:spMkLst>
        </pc:spChg>
      </pc:sldChg>
      <pc:sldChg chg="modSp new mod modNotes modNotesTx">
        <pc:chgData name="Kendall K. Burgemeister" userId="1a538fdc-cc7e-419d-8e0f-c59d67fab53c" providerId="ADAL" clId="{89D52DC6-673F-4794-A7D0-A7E2669F9702}" dt="2026-01-14T18:33:04.947" v="7230" actId="368"/>
        <pc:sldMkLst>
          <pc:docMk/>
          <pc:sldMk cId="1344414660" sldId="271"/>
        </pc:sldMkLst>
        <pc:spChg chg="mod">
          <ac:chgData name="Kendall K. Burgemeister" userId="1a538fdc-cc7e-419d-8e0f-c59d67fab53c" providerId="ADAL" clId="{89D52DC6-673F-4794-A7D0-A7E2669F9702}" dt="2026-01-14T17:33:48.737" v="6071" actId="20577"/>
          <ac:spMkLst>
            <pc:docMk/>
            <pc:sldMk cId="1344414660" sldId="271"/>
            <ac:spMk id="2" creationId="{C5C429F6-23D9-36D9-51C5-3F887C221F13}"/>
          </ac:spMkLst>
        </pc:spChg>
        <pc:spChg chg="mod">
          <ac:chgData name="Kendall K. Burgemeister" userId="1a538fdc-cc7e-419d-8e0f-c59d67fab53c" providerId="ADAL" clId="{89D52DC6-673F-4794-A7D0-A7E2669F9702}" dt="2026-01-14T17:33:53.863" v="6072" actId="255"/>
          <ac:spMkLst>
            <pc:docMk/>
            <pc:sldMk cId="1344414660" sldId="271"/>
            <ac:spMk id="3" creationId="{1411DFD1-2528-7B9D-B4E5-555F7AB08956}"/>
          </ac:spMkLst>
        </pc:spChg>
      </pc:sldChg>
      <pc:sldChg chg="modSp new mod modNotes modNotesTx">
        <pc:chgData name="Kendall K. Burgemeister" userId="1a538fdc-cc7e-419d-8e0f-c59d67fab53c" providerId="ADAL" clId="{89D52DC6-673F-4794-A7D0-A7E2669F9702}" dt="2026-01-14T18:33:04.947" v="7232" actId="368"/>
        <pc:sldMkLst>
          <pc:docMk/>
          <pc:sldMk cId="1569063465" sldId="272"/>
        </pc:sldMkLst>
        <pc:spChg chg="mod">
          <ac:chgData name="Kendall K. Burgemeister" userId="1a538fdc-cc7e-419d-8e0f-c59d67fab53c" providerId="ADAL" clId="{89D52DC6-673F-4794-A7D0-A7E2669F9702}" dt="2026-01-14T17:27:43.759" v="5892" actId="20577"/>
          <ac:spMkLst>
            <pc:docMk/>
            <pc:sldMk cId="1569063465" sldId="272"/>
            <ac:spMk id="2" creationId="{BC41821A-8C1D-3AC2-4E97-2444AEC4CF79}"/>
          </ac:spMkLst>
        </pc:spChg>
        <pc:spChg chg="mod">
          <ac:chgData name="Kendall K. Burgemeister" userId="1a538fdc-cc7e-419d-8e0f-c59d67fab53c" providerId="ADAL" clId="{89D52DC6-673F-4794-A7D0-A7E2669F9702}" dt="2026-01-14T18:18:30.268" v="6412" actId="20577"/>
          <ac:spMkLst>
            <pc:docMk/>
            <pc:sldMk cId="1569063465" sldId="272"/>
            <ac:spMk id="3" creationId="{27D304B8-40D3-8EB3-EE5C-8A05245FE7A9}"/>
          </ac:spMkLst>
        </pc:spChg>
      </pc:sldChg>
      <pc:sldChg chg="modSp new mod modNotes modNotesTx">
        <pc:chgData name="Kendall K. Burgemeister" userId="1a538fdc-cc7e-419d-8e0f-c59d67fab53c" providerId="ADAL" clId="{89D52DC6-673F-4794-A7D0-A7E2669F9702}" dt="2026-01-14T18:33:04.947" v="7234" actId="368"/>
        <pc:sldMkLst>
          <pc:docMk/>
          <pc:sldMk cId="2757150093" sldId="273"/>
        </pc:sldMkLst>
        <pc:spChg chg="mod">
          <ac:chgData name="Kendall K. Burgemeister" userId="1a538fdc-cc7e-419d-8e0f-c59d67fab53c" providerId="ADAL" clId="{89D52DC6-673F-4794-A7D0-A7E2669F9702}" dt="2026-01-14T18:22:56.596" v="6769" actId="20577"/>
          <ac:spMkLst>
            <pc:docMk/>
            <pc:sldMk cId="2757150093" sldId="273"/>
            <ac:spMk id="2" creationId="{0379C3F9-046C-EA68-7C9C-C4E33FA8E87B}"/>
          </ac:spMkLst>
        </pc:spChg>
        <pc:spChg chg="mod">
          <ac:chgData name="Kendall K. Burgemeister" userId="1a538fdc-cc7e-419d-8e0f-c59d67fab53c" providerId="ADAL" clId="{89D52DC6-673F-4794-A7D0-A7E2669F9702}" dt="2026-01-14T18:29:34.617" v="7113" actId="255"/>
          <ac:spMkLst>
            <pc:docMk/>
            <pc:sldMk cId="2757150093" sldId="273"/>
            <ac:spMk id="3" creationId="{8ED3F917-D699-3CF5-8753-F7A0E3ADB05D}"/>
          </ac:spMkLst>
        </pc:spChg>
      </pc:sldChg>
      <pc:sldChg chg="modSp new mod modNotes modNotesTx">
        <pc:chgData name="Kendall K. Burgemeister" userId="1a538fdc-cc7e-419d-8e0f-c59d67fab53c" providerId="ADAL" clId="{89D52DC6-673F-4794-A7D0-A7E2669F9702}" dt="2026-01-14T18:33:04.895" v="7212" actId="368"/>
        <pc:sldMkLst>
          <pc:docMk/>
          <pc:sldMk cId="4040714131" sldId="274"/>
        </pc:sldMkLst>
        <pc:spChg chg="mod">
          <ac:chgData name="Kendall K. Burgemeister" userId="1a538fdc-cc7e-419d-8e0f-c59d67fab53c" providerId="ADAL" clId="{89D52DC6-673F-4794-A7D0-A7E2669F9702}" dt="2026-01-14T02:16:01.241" v="4902" actId="20577"/>
          <ac:spMkLst>
            <pc:docMk/>
            <pc:sldMk cId="4040714131" sldId="274"/>
            <ac:spMk id="2" creationId="{27E71756-B103-0985-F68D-54B3DA8BFE45}"/>
          </ac:spMkLst>
        </pc:spChg>
        <pc:spChg chg="mod">
          <ac:chgData name="Kendall K. Burgemeister" userId="1a538fdc-cc7e-419d-8e0f-c59d67fab53c" providerId="ADAL" clId="{89D52DC6-673F-4794-A7D0-A7E2669F9702}" dt="2026-01-14T16:09:24.552" v="5110" actId="27636"/>
          <ac:spMkLst>
            <pc:docMk/>
            <pc:sldMk cId="4040714131" sldId="274"/>
            <ac:spMk id="3" creationId="{EB47306E-C679-055D-9ADF-F94D6A27FDCA}"/>
          </ac:spMkLst>
        </pc:spChg>
      </pc:sldChg>
      <pc:sldChg chg="addSp delSp modSp new mod ord modNotes modNotesTx">
        <pc:chgData name="Kendall K. Burgemeister" userId="1a538fdc-cc7e-419d-8e0f-c59d67fab53c" providerId="ADAL" clId="{89D52DC6-673F-4794-A7D0-A7E2669F9702}" dt="2026-01-14T18:33:04.916" v="7220" actId="368"/>
        <pc:sldMkLst>
          <pc:docMk/>
          <pc:sldMk cId="1670018910" sldId="275"/>
        </pc:sldMkLst>
        <pc:spChg chg="mod">
          <ac:chgData name="Kendall K. Burgemeister" userId="1a538fdc-cc7e-419d-8e0f-c59d67fab53c" providerId="ADAL" clId="{89D52DC6-673F-4794-A7D0-A7E2669F9702}" dt="2026-01-14T17:13:27.974" v="5485" actId="27636"/>
          <ac:spMkLst>
            <pc:docMk/>
            <pc:sldMk cId="1670018910" sldId="275"/>
            <ac:spMk id="2" creationId="{E02BB603-C812-ADB1-D6E3-E06D8F545D27}"/>
          </ac:spMkLst>
        </pc:spChg>
        <pc:spChg chg="del">
          <ac:chgData name="Kendall K. Burgemeister" userId="1a538fdc-cc7e-419d-8e0f-c59d67fab53c" providerId="ADAL" clId="{89D52DC6-673F-4794-A7D0-A7E2669F9702}" dt="2026-01-14T17:13:06.653" v="5481"/>
          <ac:spMkLst>
            <pc:docMk/>
            <pc:sldMk cId="1670018910" sldId="275"/>
            <ac:spMk id="3" creationId="{46AC58FC-1EB5-00C8-E934-DFDA6FECB4F2}"/>
          </ac:spMkLst>
        </pc:spChg>
        <pc:picChg chg="add mod">
          <ac:chgData name="Kendall K. Burgemeister" userId="1a538fdc-cc7e-419d-8e0f-c59d67fab53c" providerId="ADAL" clId="{89D52DC6-673F-4794-A7D0-A7E2669F9702}" dt="2026-01-14T17:13:15.098" v="5483" actId="14100"/>
          <ac:picMkLst>
            <pc:docMk/>
            <pc:sldMk cId="1670018910" sldId="275"/>
            <ac:picMk id="5" creationId="{E3368EBE-B050-3846-3D27-84D590C24282}"/>
          </ac:picMkLst>
        </pc:picChg>
      </pc:sldChg>
      <pc:sldChg chg="addSp delSp modSp new mod modNotes modNotesTx">
        <pc:chgData name="Kendall K. Burgemeister" userId="1a538fdc-cc7e-419d-8e0f-c59d67fab53c" providerId="ADAL" clId="{89D52DC6-673F-4794-A7D0-A7E2669F9702}" dt="2026-01-14T18:33:04.916" v="7222" actId="368"/>
        <pc:sldMkLst>
          <pc:docMk/>
          <pc:sldMk cId="1793735578" sldId="276"/>
        </pc:sldMkLst>
        <pc:spChg chg="del">
          <ac:chgData name="Kendall K. Burgemeister" userId="1a538fdc-cc7e-419d-8e0f-c59d67fab53c" providerId="ADAL" clId="{89D52DC6-673F-4794-A7D0-A7E2669F9702}" dt="2026-01-14T17:13:46.451" v="5488"/>
          <ac:spMkLst>
            <pc:docMk/>
            <pc:sldMk cId="1793735578" sldId="276"/>
            <ac:spMk id="3" creationId="{FB2F44FC-E19C-2168-0715-C72EAB571AC2}"/>
          </ac:spMkLst>
        </pc:spChg>
        <pc:spChg chg="add del mod">
          <ac:chgData name="Kendall K. Burgemeister" userId="1a538fdc-cc7e-419d-8e0f-c59d67fab53c" providerId="ADAL" clId="{89D52DC6-673F-4794-A7D0-A7E2669F9702}" dt="2026-01-14T17:13:53.268" v="5490"/>
          <ac:spMkLst>
            <pc:docMk/>
            <pc:sldMk cId="1793735578" sldId="276"/>
            <ac:spMk id="7" creationId="{75F2511C-96D1-0134-8230-A121F8A48803}"/>
          </ac:spMkLst>
        </pc:spChg>
        <pc:picChg chg="add del mod">
          <ac:chgData name="Kendall K. Burgemeister" userId="1a538fdc-cc7e-419d-8e0f-c59d67fab53c" providerId="ADAL" clId="{89D52DC6-673F-4794-A7D0-A7E2669F9702}" dt="2026-01-14T17:13:51.586" v="5489" actId="478"/>
          <ac:picMkLst>
            <pc:docMk/>
            <pc:sldMk cId="1793735578" sldId="276"/>
            <ac:picMk id="5" creationId="{339DD097-F92E-DC2F-3929-89FCBF658CF8}"/>
          </ac:picMkLst>
        </pc:picChg>
        <pc:picChg chg="add mod">
          <ac:chgData name="Kendall K. Burgemeister" userId="1a538fdc-cc7e-419d-8e0f-c59d67fab53c" providerId="ADAL" clId="{89D52DC6-673F-4794-A7D0-A7E2669F9702}" dt="2026-01-14T17:14:18.403" v="5494" actId="1076"/>
          <ac:picMkLst>
            <pc:docMk/>
            <pc:sldMk cId="1793735578" sldId="276"/>
            <ac:picMk id="9" creationId="{2C06A30F-602A-1AD6-65DF-51B737C70ADC}"/>
          </ac:picMkLst>
        </pc:picChg>
      </pc:sldChg>
      <pc:sldChg chg="addSp delSp modSp new mod modNotes modNotesTx">
        <pc:chgData name="Kendall K. Burgemeister" userId="1a538fdc-cc7e-419d-8e0f-c59d67fab53c" providerId="ADAL" clId="{89D52DC6-673F-4794-A7D0-A7E2669F9702}" dt="2026-01-14T18:33:04.916" v="7224" actId="368"/>
        <pc:sldMkLst>
          <pc:docMk/>
          <pc:sldMk cId="1522075077" sldId="277"/>
        </pc:sldMkLst>
        <pc:spChg chg="del">
          <ac:chgData name="Kendall K. Burgemeister" userId="1a538fdc-cc7e-419d-8e0f-c59d67fab53c" providerId="ADAL" clId="{89D52DC6-673F-4794-A7D0-A7E2669F9702}" dt="2026-01-14T17:14:03.891" v="5491"/>
          <ac:spMkLst>
            <pc:docMk/>
            <pc:sldMk cId="1522075077" sldId="277"/>
            <ac:spMk id="3" creationId="{6977FDDD-A439-3574-3377-92B0EF0D9163}"/>
          </ac:spMkLst>
        </pc:spChg>
        <pc:spChg chg="add del mod">
          <ac:chgData name="Kendall K. Burgemeister" userId="1a538fdc-cc7e-419d-8e0f-c59d67fab53c" providerId="ADAL" clId="{89D52DC6-673F-4794-A7D0-A7E2669F9702}" dt="2026-01-14T17:16:00.058" v="5499"/>
          <ac:spMkLst>
            <pc:docMk/>
            <pc:sldMk cId="1522075077" sldId="277"/>
            <ac:spMk id="7" creationId="{4BE7E215-7F45-092E-64D4-05658214D3EE}"/>
          </ac:spMkLst>
        </pc:spChg>
        <pc:picChg chg="add del mod">
          <ac:chgData name="Kendall K. Burgemeister" userId="1a538fdc-cc7e-419d-8e0f-c59d67fab53c" providerId="ADAL" clId="{89D52DC6-673F-4794-A7D0-A7E2669F9702}" dt="2026-01-14T17:15:57.702" v="5498" actId="478"/>
          <ac:picMkLst>
            <pc:docMk/>
            <pc:sldMk cId="1522075077" sldId="277"/>
            <ac:picMk id="5" creationId="{F19E2149-C5E5-B289-E1FE-66839A062F16}"/>
          </ac:picMkLst>
        </pc:picChg>
        <pc:picChg chg="add mod">
          <ac:chgData name="Kendall K. Burgemeister" userId="1a538fdc-cc7e-419d-8e0f-c59d67fab53c" providerId="ADAL" clId="{89D52DC6-673F-4794-A7D0-A7E2669F9702}" dt="2026-01-14T17:16:06.340" v="5501" actId="14100"/>
          <ac:picMkLst>
            <pc:docMk/>
            <pc:sldMk cId="1522075077" sldId="277"/>
            <ac:picMk id="9" creationId="{490B39C5-CCF8-ED87-59C6-2A7B3B684C09}"/>
          </ac:picMkLst>
        </pc:picChg>
      </pc:sldChg>
      <pc:sldMasterChg chg="modSldLayout">
        <pc:chgData name="Kendall K. Burgemeister" userId="1a538fdc-cc7e-419d-8e0f-c59d67fab53c" providerId="ADAL" clId="{89D52DC6-673F-4794-A7D0-A7E2669F9702}" dt="2026-01-14T02:07:00.059" v="4461"/>
        <pc:sldMasterMkLst>
          <pc:docMk/>
          <pc:sldMasterMk cId="1667266991" sldId="2147483672"/>
        </pc:sldMasterMkLst>
        <pc:sldLayoutChg chg="modSp mod setBg">
          <pc:chgData name="Kendall K. Burgemeister" userId="1a538fdc-cc7e-419d-8e0f-c59d67fab53c" providerId="ADAL" clId="{89D52DC6-673F-4794-A7D0-A7E2669F9702}" dt="2026-01-14T02:07:00.059" v="4461"/>
          <pc:sldLayoutMkLst>
            <pc:docMk/>
            <pc:sldMasterMk cId="1667266991" sldId="2147483672"/>
            <pc:sldLayoutMk cId="4100924211" sldId="2147483674"/>
          </pc:sldLayoutMkLst>
          <pc:spChg chg="mod">
            <ac:chgData name="Kendall K. Burgemeister" userId="1a538fdc-cc7e-419d-8e0f-c59d67fab53c" providerId="ADAL" clId="{89D52DC6-673F-4794-A7D0-A7E2669F9702}" dt="2026-01-14T02:04:33.828" v="4399" actId="255"/>
            <ac:spMkLst>
              <pc:docMk/>
              <pc:sldMasterMk cId="1667266991" sldId="2147483672"/>
              <pc:sldLayoutMk cId="4100924211" sldId="2147483674"/>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FFA14-D7D4-404A-B4AB-C10508328E47}"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2735F-ABA4-4F8E-9EBA-B0493C0ED3A1}" type="slidenum">
              <a:rPr lang="en-US" smtClean="0"/>
              <a:t>‹#›</a:t>
            </a:fld>
            <a:endParaRPr lang="en-US"/>
          </a:p>
        </p:txBody>
      </p:sp>
    </p:spTree>
    <p:extLst>
      <p:ext uri="{BB962C8B-B14F-4D97-AF65-F5344CB8AC3E}">
        <p14:creationId xmlns:p14="http://schemas.microsoft.com/office/powerpoint/2010/main" val="164575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3</a:t>
            </a:fld>
            <a:endParaRPr lang="en-US"/>
          </a:p>
        </p:txBody>
      </p:sp>
    </p:spTree>
    <p:extLst>
      <p:ext uri="{BB962C8B-B14F-4D97-AF65-F5344CB8AC3E}">
        <p14:creationId xmlns:p14="http://schemas.microsoft.com/office/powerpoint/2010/main" val="2548683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13</a:t>
            </a:fld>
            <a:endParaRPr lang="en-US"/>
          </a:p>
        </p:txBody>
      </p:sp>
    </p:spTree>
    <p:extLst>
      <p:ext uri="{BB962C8B-B14F-4D97-AF65-F5344CB8AC3E}">
        <p14:creationId xmlns:p14="http://schemas.microsoft.com/office/powerpoint/2010/main" val="374736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14</a:t>
            </a:fld>
            <a:endParaRPr lang="en-US"/>
          </a:p>
        </p:txBody>
      </p:sp>
    </p:spTree>
    <p:extLst>
      <p:ext uri="{BB962C8B-B14F-4D97-AF65-F5344CB8AC3E}">
        <p14:creationId xmlns:p14="http://schemas.microsoft.com/office/powerpoint/2010/main" val="705081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15</a:t>
            </a:fld>
            <a:endParaRPr lang="en-US"/>
          </a:p>
        </p:txBody>
      </p:sp>
    </p:spTree>
    <p:extLst>
      <p:ext uri="{BB962C8B-B14F-4D97-AF65-F5344CB8AC3E}">
        <p14:creationId xmlns:p14="http://schemas.microsoft.com/office/powerpoint/2010/main" val="626214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16</a:t>
            </a:fld>
            <a:endParaRPr lang="en-US"/>
          </a:p>
        </p:txBody>
      </p:sp>
    </p:spTree>
    <p:extLst>
      <p:ext uri="{BB962C8B-B14F-4D97-AF65-F5344CB8AC3E}">
        <p14:creationId xmlns:p14="http://schemas.microsoft.com/office/powerpoint/2010/main" val="4005918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17</a:t>
            </a:fld>
            <a:endParaRPr lang="en-US"/>
          </a:p>
        </p:txBody>
      </p:sp>
    </p:spTree>
    <p:extLst>
      <p:ext uri="{BB962C8B-B14F-4D97-AF65-F5344CB8AC3E}">
        <p14:creationId xmlns:p14="http://schemas.microsoft.com/office/powerpoint/2010/main" val="691853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18</a:t>
            </a:fld>
            <a:endParaRPr lang="en-US"/>
          </a:p>
        </p:txBody>
      </p:sp>
    </p:spTree>
    <p:extLst>
      <p:ext uri="{BB962C8B-B14F-4D97-AF65-F5344CB8AC3E}">
        <p14:creationId xmlns:p14="http://schemas.microsoft.com/office/powerpoint/2010/main" val="3481984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19</a:t>
            </a:fld>
            <a:endParaRPr lang="en-US"/>
          </a:p>
        </p:txBody>
      </p:sp>
    </p:spTree>
    <p:extLst>
      <p:ext uri="{BB962C8B-B14F-4D97-AF65-F5344CB8AC3E}">
        <p14:creationId xmlns:p14="http://schemas.microsoft.com/office/powerpoint/2010/main" val="316382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20</a:t>
            </a:fld>
            <a:endParaRPr lang="en-US"/>
          </a:p>
        </p:txBody>
      </p:sp>
    </p:spTree>
    <p:extLst>
      <p:ext uri="{BB962C8B-B14F-4D97-AF65-F5344CB8AC3E}">
        <p14:creationId xmlns:p14="http://schemas.microsoft.com/office/powerpoint/2010/main" val="1869521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21</a:t>
            </a:fld>
            <a:endParaRPr lang="en-US"/>
          </a:p>
        </p:txBody>
      </p:sp>
    </p:spTree>
    <p:extLst>
      <p:ext uri="{BB962C8B-B14F-4D97-AF65-F5344CB8AC3E}">
        <p14:creationId xmlns:p14="http://schemas.microsoft.com/office/powerpoint/2010/main" val="2976193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22</a:t>
            </a:fld>
            <a:endParaRPr lang="en-US"/>
          </a:p>
        </p:txBody>
      </p:sp>
    </p:spTree>
    <p:extLst>
      <p:ext uri="{BB962C8B-B14F-4D97-AF65-F5344CB8AC3E}">
        <p14:creationId xmlns:p14="http://schemas.microsoft.com/office/powerpoint/2010/main" val="175852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4</a:t>
            </a:fld>
            <a:endParaRPr lang="en-US"/>
          </a:p>
        </p:txBody>
      </p:sp>
    </p:spTree>
    <p:extLst>
      <p:ext uri="{BB962C8B-B14F-4D97-AF65-F5344CB8AC3E}">
        <p14:creationId xmlns:p14="http://schemas.microsoft.com/office/powerpoint/2010/main" val="87274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5</a:t>
            </a:fld>
            <a:endParaRPr lang="en-US"/>
          </a:p>
        </p:txBody>
      </p:sp>
    </p:spTree>
    <p:extLst>
      <p:ext uri="{BB962C8B-B14F-4D97-AF65-F5344CB8AC3E}">
        <p14:creationId xmlns:p14="http://schemas.microsoft.com/office/powerpoint/2010/main" val="346089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6</a:t>
            </a:fld>
            <a:endParaRPr lang="en-US"/>
          </a:p>
        </p:txBody>
      </p:sp>
    </p:spTree>
    <p:extLst>
      <p:ext uri="{BB962C8B-B14F-4D97-AF65-F5344CB8AC3E}">
        <p14:creationId xmlns:p14="http://schemas.microsoft.com/office/powerpoint/2010/main" val="364240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7</a:t>
            </a:fld>
            <a:endParaRPr lang="en-US"/>
          </a:p>
        </p:txBody>
      </p:sp>
    </p:spTree>
    <p:extLst>
      <p:ext uri="{BB962C8B-B14F-4D97-AF65-F5344CB8AC3E}">
        <p14:creationId xmlns:p14="http://schemas.microsoft.com/office/powerpoint/2010/main" val="3601396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8</a:t>
            </a:fld>
            <a:endParaRPr lang="en-US"/>
          </a:p>
        </p:txBody>
      </p:sp>
    </p:spTree>
    <p:extLst>
      <p:ext uri="{BB962C8B-B14F-4D97-AF65-F5344CB8AC3E}">
        <p14:creationId xmlns:p14="http://schemas.microsoft.com/office/powerpoint/2010/main" val="273403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10</a:t>
            </a:fld>
            <a:endParaRPr lang="en-US"/>
          </a:p>
        </p:txBody>
      </p:sp>
    </p:spTree>
    <p:extLst>
      <p:ext uri="{BB962C8B-B14F-4D97-AF65-F5344CB8AC3E}">
        <p14:creationId xmlns:p14="http://schemas.microsoft.com/office/powerpoint/2010/main" val="355634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11</a:t>
            </a:fld>
            <a:endParaRPr lang="en-US"/>
          </a:p>
        </p:txBody>
      </p:sp>
    </p:spTree>
    <p:extLst>
      <p:ext uri="{BB962C8B-B14F-4D97-AF65-F5344CB8AC3E}">
        <p14:creationId xmlns:p14="http://schemas.microsoft.com/office/powerpoint/2010/main" val="378387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2735F-ABA4-4F8E-9EBA-B0493C0ED3A1}" type="slidenum">
              <a:rPr lang="en-US" smtClean="0"/>
              <a:t>12</a:t>
            </a:fld>
            <a:endParaRPr lang="en-US"/>
          </a:p>
        </p:txBody>
      </p:sp>
    </p:spTree>
    <p:extLst>
      <p:ext uri="{BB962C8B-B14F-4D97-AF65-F5344CB8AC3E}">
        <p14:creationId xmlns:p14="http://schemas.microsoft.com/office/powerpoint/2010/main" val="409143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0AEB035-D2F6-4952-B95B-CD2CD4034DC0}" type="datetimeFigureOut">
              <a:rPr lang="en-US" smtClean="0"/>
              <a:t>1/14/2026</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F8D594C-494A-4795-8684-7AAE0A668D71}"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920590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EB035-D2F6-4952-B95B-CD2CD4034DC0}"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D594C-494A-4795-8684-7AAE0A668D71}" type="slidenum">
              <a:rPr lang="en-US" smtClean="0"/>
              <a:t>‹#›</a:t>
            </a:fld>
            <a:endParaRPr lang="en-US"/>
          </a:p>
        </p:txBody>
      </p:sp>
    </p:spTree>
    <p:extLst>
      <p:ext uri="{BB962C8B-B14F-4D97-AF65-F5344CB8AC3E}">
        <p14:creationId xmlns:p14="http://schemas.microsoft.com/office/powerpoint/2010/main" val="115981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EB035-D2F6-4952-B95B-CD2CD4034DC0}"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D594C-494A-4795-8684-7AAE0A668D71}" type="slidenum">
              <a:rPr lang="en-US" smtClean="0"/>
              <a:t>‹#›</a:t>
            </a:fld>
            <a:endParaRPr lang="en-US"/>
          </a:p>
        </p:txBody>
      </p:sp>
    </p:spTree>
    <p:extLst>
      <p:ext uri="{BB962C8B-B14F-4D97-AF65-F5344CB8AC3E}">
        <p14:creationId xmlns:p14="http://schemas.microsoft.com/office/powerpoint/2010/main" val="211689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0AEB035-D2F6-4952-B95B-CD2CD4034DC0}"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D594C-494A-4795-8684-7AAE0A668D71}" type="slidenum">
              <a:rPr lang="en-US" smtClean="0"/>
              <a:t>‹#›</a:t>
            </a:fld>
            <a:endParaRPr lang="en-US"/>
          </a:p>
        </p:txBody>
      </p:sp>
    </p:spTree>
    <p:extLst>
      <p:ext uri="{BB962C8B-B14F-4D97-AF65-F5344CB8AC3E}">
        <p14:creationId xmlns:p14="http://schemas.microsoft.com/office/powerpoint/2010/main" val="410092421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EB035-D2F6-4952-B95B-CD2CD4034DC0}"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D594C-494A-4795-8684-7AAE0A668D71}"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734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AEB035-D2F6-4952-B95B-CD2CD4034DC0}"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D594C-494A-4795-8684-7AAE0A668D71}" type="slidenum">
              <a:rPr lang="en-US" smtClean="0"/>
              <a:t>‹#›</a:t>
            </a:fld>
            <a:endParaRPr lang="en-US"/>
          </a:p>
        </p:txBody>
      </p:sp>
    </p:spTree>
    <p:extLst>
      <p:ext uri="{BB962C8B-B14F-4D97-AF65-F5344CB8AC3E}">
        <p14:creationId xmlns:p14="http://schemas.microsoft.com/office/powerpoint/2010/main" val="204456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AEB035-D2F6-4952-B95B-CD2CD4034DC0}" type="datetimeFigureOut">
              <a:rPr lang="en-US" smtClean="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8D594C-494A-4795-8684-7AAE0A668D71}" type="slidenum">
              <a:rPr lang="en-US" smtClean="0"/>
              <a:t>‹#›</a:t>
            </a:fld>
            <a:endParaRPr lang="en-US"/>
          </a:p>
        </p:txBody>
      </p:sp>
    </p:spTree>
    <p:extLst>
      <p:ext uri="{BB962C8B-B14F-4D97-AF65-F5344CB8AC3E}">
        <p14:creationId xmlns:p14="http://schemas.microsoft.com/office/powerpoint/2010/main" val="65875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AEB035-D2F6-4952-B95B-CD2CD4034DC0}" type="datetimeFigureOut">
              <a:rPr lang="en-US" smtClean="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8D594C-494A-4795-8684-7AAE0A668D71}" type="slidenum">
              <a:rPr lang="en-US" smtClean="0"/>
              <a:t>‹#›</a:t>
            </a:fld>
            <a:endParaRPr lang="en-US"/>
          </a:p>
        </p:txBody>
      </p:sp>
    </p:spTree>
    <p:extLst>
      <p:ext uri="{BB962C8B-B14F-4D97-AF65-F5344CB8AC3E}">
        <p14:creationId xmlns:p14="http://schemas.microsoft.com/office/powerpoint/2010/main" val="371061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EB035-D2F6-4952-B95B-CD2CD4034DC0}" type="datetimeFigureOut">
              <a:rPr lang="en-US" smtClean="0"/>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8D594C-494A-4795-8684-7AAE0A668D71}" type="slidenum">
              <a:rPr lang="en-US" smtClean="0"/>
              <a:t>‹#›</a:t>
            </a:fld>
            <a:endParaRPr lang="en-US"/>
          </a:p>
        </p:txBody>
      </p:sp>
    </p:spTree>
    <p:extLst>
      <p:ext uri="{BB962C8B-B14F-4D97-AF65-F5344CB8AC3E}">
        <p14:creationId xmlns:p14="http://schemas.microsoft.com/office/powerpoint/2010/main" val="72507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AEB035-D2F6-4952-B95B-CD2CD4034DC0}"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D594C-494A-4795-8684-7AAE0A668D71}" type="slidenum">
              <a:rPr lang="en-US" smtClean="0"/>
              <a:t>‹#›</a:t>
            </a:fld>
            <a:endParaRPr lang="en-US"/>
          </a:p>
        </p:txBody>
      </p:sp>
    </p:spTree>
    <p:extLst>
      <p:ext uri="{BB962C8B-B14F-4D97-AF65-F5344CB8AC3E}">
        <p14:creationId xmlns:p14="http://schemas.microsoft.com/office/powerpoint/2010/main" val="107702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AEB035-D2F6-4952-B95B-CD2CD4034DC0}"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D594C-494A-4795-8684-7AAE0A668D71}" type="slidenum">
              <a:rPr lang="en-US" smtClean="0"/>
              <a:t>‹#›</a:t>
            </a:fld>
            <a:endParaRPr lang="en-US"/>
          </a:p>
        </p:txBody>
      </p:sp>
    </p:spTree>
    <p:extLst>
      <p:ext uri="{BB962C8B-B14F-4D97-AF65-F5344CB8AC3E}">
        <p14:creationId xmlns:p14="http://schemas.microsoft.com/office/powerpoint/2010/main" val="243707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0AEB035-D2F6-4952-B95B-CD2CD4034DC0}" type="datetimeFigureOut">
              <a:rPr lang="en-US" smtClean="0"/>
              <a:t>1/14/2026</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7F8D594C-494A-4795-8684-7AAE0A668D71}" type="slidenum">
              <a:rPr lang="en-US" smtClean="0"/>
              <a:t>‹#›</a:t>
            </a:fld>
            <a:endParaRPr lang="en-US"/>
          </a:p>
        </p:txBody>
      </p:sp>
    </p:spTree>
    <p:extLst>
      <p:ext uri="{BB962C8B-B14F-4D97-AF65-F5344CB8AC3E}">
        <p14:creationId xmlns:p14="http://schemas.microsoft.com/office/powerpoint/2010/main" val="1667266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34BF-2098-E9C8-0097-926AEBD9376B}"/>
              </a:ext>
            </a:extLst>
          </p:cNvPr>
          <p:cNvSpPr>
            <a:spLocks noGrp="1"/>
          </p:cNvSpPr>
          <p:nvPr>
            <p:ph type="ctrTitle"/>
          </p:nvPr>
        </p:nvSpPr>
        <p:spPr/>
        <p:txBody>
          <a:bodyPr/>
          <a:lstStyle/>
          <a:p>
            <a:r>
              <a:rPr lang="en-US" dirty="0"/>
              <a:t>Ditch Easements</a:t>
            </a:r>
          </a:p>
        </p:txBody>
      </p:sp>
      <p:sp>
        <p:nvSpPr>
          <p:cNvPr id="3" name="Subtitle 2">
            <a:extLst>
              <a:ext uri="{FF2B5EF4-FFF2-40B4-BE49-F238E27FC236}">
                <a16:creationId xmlns:a16="http://schemas.microsoft.com/office/drawing/2014/main" id="{0C346CA6-63BA-4BA0-646D-E9BE3307D6E7}"/>
              </a:ext>
            </a:extLst>
          </p:cNvPr>
          <p:cNvSpPr>
            <a:spLocks noGrp="1"/>
          </p:cNvSpPr>
          <p:nvPr>
            <p:ph type="subTitle" idx="1"/>
          </p:nvPr>
        </p:nvSpPr>
        <p:spPr/>
        <p:txBody>
          <a:bodyPr/>
          <a:lstStyle/>
          <a:p>
            <a:r>
              <a:rPr lang="en-US" dirty="0"/>
              <a:t>January 16, 2026</a:t>
            </a:r>
          </a:p>
          <a:p>
            <a:r>
              <a:rPr lang="en-US" dirty="0"/>
              <a:t>Kendall Burgemeister</a:t>
            </a:r>
          </a:p>
          <a:p>
            <a:r>
              <a:rPr lang="en-US" dirty="0"/>
              <a:t>Law of the Rockies</a:t>
            </a:r>
          </a:p>
        </p:txBody>
      </p:sp>
    </p:spTree>
    <p:extLst>
      <p:ext uri="{BB962C8B-B14F-4D97-AF65-F5344CB8AC3E}">
        <p14:creationId xmlns:p14="http://schemas.microsoft.com/office/powerpoint/2010/main" val="3942477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77193-A807-E52C-5A74-E704F75D654A}"/>
              </a:ext>
            </a:extLst>
          </p:cNvPr>
          <p:cNvSpPr>
            <a:spLocks noGrp="1"/>
          </p:cNvSpPr>
          <p:nvPr>
            <p:ph type="title"/>
          </p:nvPr>
        </p:nvSpPr>
        <p:spPr/>
        <p:txBody>
          <a:bodyPr/>
          <a:lstStyle/>
          <a:p>
            <a:r>
              <a:rPr lang="en-US" dirty="0"/>
              <a:t>Scope of the Easement</a:t>
            </a:r>
          </a:p>
        </p:txBody>
      </p:sp>
      <p:sp>
        <p:nvSpPr>
          <p:cNvPr id="3" name="Content Placeholder 2">
            <a:extLst>
              <a:ext uri="{FF2B5EF4-FFF2-40B4-BE49-F238E27FC236}">
                <a16:creationId xmlns:a16="http://schemas.microsoft.com/office/drawing/2014/main" id="{7909F160-93BE-69DB-6A37-17E34AFB806C}"/>
              </a:ext>
            </a:extLst>
          </p:cNvPr>
          <p:cNvSpPr>
            <a:spLocks noGrp="1"/>
          </p:cNvSpPr>
          <p:nvPr>
            <p:ph idx="1"/>
          </p:nvPr>
        </p:nvSpPr>
        <p:spPr/>
        <p:txBody>
          <a:bodyPr>
            <a:normAutofit/>
          </a:bodyPr>
          <a:lstStyle/>
          <a:p>
            <a:r>
              <a:rPr lang="en-US" sz="3200" dirty="0"/>
              <a:t>For an express easement, the terms of the instrument will control</a:t>
            </a:r>
          </a:p>
          <a:p>
            <a:r>
              <a:rPr lang="en-US" sz="3200" dirty="0"/>
              <a:t>For implied easements, or when the express easement is silent, many common law and statutory rules come into play.</a:t>
            </a:r>
          </a:p>
        </p:txBody>
      </p:sp>
    </p:spTree>
    <p:extLst>
      <p:ext uri="{BB962C8B-B14F-4D97-AF65-F5344CB8AC3E}">
        <p14:creationId xmlns:p14="http://schemas.microsoft.com/office/powerpoint/2010/main" val="128644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1756-B103-0985-F68D-54B3DA8BFE45}"/>
              </a:ext>
            </a:extLst>
          </p:cNvPr>
          <p:cNvSpPr>
            <a:spLocks noGrp="1"/>
          </p:cNvSpPr>
          <p:nvPr>
            <p:ph type="title"/>
          </p:nvPr>
        </p:nvSpPr>
        <p:spPr/>
        <p:txBody>
          <a:bodyPr/>
          <a:lstStyle/>
          <a:p>
            <a:r>
              <a:rPr lang="en-US" dirty="0"/>
              <a:t>Scope of Easement</a:t>
            </a:r>
          </a:p>
        </p:txBody>
      </p:sp>
      <p:sp>
        <p:nvSpPr>
          <p:cNvPr id="3" name="Content Placeholder 2">
            <a:extLst>
              <a:ext uri="{FF2B5EF4-FFF2-40B4-BE49-F238E27FC236}">
                <a16:creationId xmlns:a16="http://schemas.microsoft.com/office/drawing/2014/main" id="{EB47306E-C679-055D-9ADF-F94D6A27FDCA}"/>
              </a:ext>
            </a:extLst>
          </p:cNvPr>
          <p:cNvSpPr>
            <a:spLocks noGrp="1"/>
          </p:cNvSpPr>
          <p:nvPr>
            <p:ph idx="1"/>
          </p:nvPr>
        </p:nvSpPr>
        <p:spPr/>
        <p:txBody>
          <a:bodyPr>
            <a:normAutofit/>
          </a:bodyPr>
          <a:lstStyle/>
          <a:p>
            <a:r>
              <a:rPr lang="en-US" sz="3200" dirty="0"/>
              <a:t>Ditch owner cannot place greater burden on land than existed at time ditch was constructed or was reasonably necessary to operate it properly</a:t>
            </a:r>
          </a:p>
          <a:p>
            <a:r>
              <a:rPr lang="en-US" sz="3200" dirty="0"/>
              <a:t>Ditch easement generally non-exclusive: burdened property owner can use the ditch easement area if it does not unreasonably interfere with the easement owner’s use</a:t>
            </a:r>
          </a:p>
          <a:p>
            <a:pPr marL="0" indent="0">
              <a:buNone/>
            </a:pPr>
            <a:endParaRPr lang="en-US" dirty="0"/>
          </a:p>
        </p:txBody>
      </p:sp>
    </p:spTree>
    <p:extLst>
      <p:ext uri="{BB962C8B-B14F-4D97-AF65-F5344CB8AC3E}">
        <p14:creationId xmlns:p14="http://schemas.microsoft.com/office/powerpoint/2010/main" val="404071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557A1-90FF-B3CA-32C2-DBE3C503A247}"/>
              </a:ext>
            </a:extLst>
          </p:cNvPr>
          <p:cNvSpPr>
            <a:spLocks noGrp="1"/>
          </p:cNvSpPr>
          <p:nvPr>
            <p:ph type="title"/>
          </p:nvPr>
        </p:nvSpPr>
        <p:spPr/>
        <p:txBody>
          <a:bodyPr/>
          <a:lstStyle/>
          <a:p>
            <a:r>
              <a:rPr lang="en-US" dirty="0"/>
              <a:t>C.R.S. § 37-86-103</a:t>
            </a:r>
          </a:p>
        </p:txBody>
      </p:sp>
      <p:sp>
        <p:nvSpPr>
          <p:cNvPr id="3" name="Content Placeholder 2">
            <a:extLst>
              <a:ext uri="{FF2B5EF4-FFF2-40B4-BE49-F238E27FC236}">
                <a16:creationId xmlns:a16="http://schemas.microsoft.com/office/drawing/2014/main" id="{CE2730C3-04C8-2B02-685C-E072A8734A9A}"/>
              </a:ext>
            </a:extLst>
          </p:cNvPr>
          <p:cNvSpPr>
            <a:spLocks noGrp="1"/>
          </p:cNvSpPr>
          <p:nvPr>
            <p:ph idx="1"/>
          </p:nvPr>
        </p:nvSpPr>
        <p:spPr/>
        <p:txBody>
          <a:bodyPr/>
          <a:lstStyle/>
          <a:p>
            <a:r>
              <a:rPr lang="en-US" sz="2800" dirty="0"/>
              <a:t>“a ditch right-of-way includes the right to construct, operate, clean, maintain, repair, and replace the ditch and appurtenant structures, to improve the efficiency of the ditch, </a:t>
            </a:r>
            <a:r>
              <a:rPr lang="en-US" sz="2800" u="sng" dirty="0"/>
              <a:t>including by lining or piping the ditch</a:t>
            </a:r>
            <a:r>
              <a:rPr lang="en-US" sz="2800" dirty="0"/>
              <a:t>, and to enter onto the burdened property for such purposes, with access to the ditch and ditch banks, as the exigencies then existing may require, </a:t>
            </a:r>
            <a:r>
              <a:rPr lang="en-US" sz="2800" b="1" dirty="0"/>
              <a:t>for all reasonable and necessary purposes</a:t>
            </a:r>
            <a:r>
              <a:rPr lang="en-US" sz="2800" dirty="0"/>
              <a:t> related to the ditch”</a:t>
            </a:r>
          </a:p>
          <a:p>
            <a:endParaRPr lang="en-US" dirty="0"/>
          </a:p>
        </p:txBody>
      </p:sp>
    </p:spTree>
    <p:extLst>
      <p:ext uri="{BB962C8B-B14F-4D97-AF65-F5344CB8AC3E}">
        <p14:creationId xmlns:p14="http://schemas.microsoft.com/office/powerpoint/2010/main" val="349608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8DE6-074B-86A0-153B-958FF243F3E0}"/>
              </a:ext>
            </a:extLst>
          </p:cNvPr>
          <p:cNvSpPr>
            <a:spLocks noGrp="1"/>
          </p:cNvSpPr>
          <p:nvPr>
            <p:ph type="title"/>
          </p:nvPr>
        </p:nvSpPr>
        <p:spPr/>
        <p:txBody>
          <a:bodyPr/>
          <a:lstStyle/>
          <a:p>
            <a:r>
              <a:rPr lang="en-US" dirty="0"/>
              <a:t>What is reasonably necessary? </a:t>
            </a:r>
          </a:p>
        </p:txBody>
      </p:sp>
      <p:sp>
        <p:nvSpPr>
          <p:cNvPr id="3" name="Content Placeholder 2">
            <a:extLst>
              <a:ext uri="{FF2B5EF4-FFF2-40B4-BE49-F238E27FC236}">
                <a16:creationId xmlns:a16="http://schemas.microsoft.com/office/drawing/2014/main" id="{3BC9DC3D-8354-09AC-F4F4-486B865B361F}"/>
              </a:ext>
            </a:extLst>
          </p:cNvPr>
          <p:cNvSpPr>
            <a:spLocks noGrp="1"/>
          </p:cNvSpPr>
          <p:nvPr>
            <p:ph idx="1"/>
          </p:nvPr>
        </p:nvSpPr>
        <p:spPr/>
        <p:txBody>
          <a:bodyPr/>
          <a:lstStyle/>
          <a:p>
            <a:r>
              <a:rPr lang="en-US" sz="3600" dirty="0"/>
              <a:t>Leaving spoils on the ditch bank?</a:t>
            </a:r>
          </a:p>
          <a:p>
            <a:r>
              <a:rPr lang="en-US" sz="3600" dirty="0"/>
              <a:t>Using explosives? </a:t>
            </a:r>
          </a:p>
          <a:p>
            <a:endParaRPr lang="en-US" dirty="0"/>
          </a:p>
        </p:txBody>
      </p:sp>
    </p:spTree>
    <p:extLst>
      <p:ext uri="{BB962C8B-B14F-4D97-AF65-F5344CB8AC3E}">
        <p14:creationId xmlns:p14="http://schemas.microsoft.com/office/powerpoint/2010/main" val="395248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384B1-E7A8-A450-A22C-E54082B7EE5C}"/>
              </a:ext>
            </a:extLst>
          </p:cNvPr>
          <p:cNvSpPr>
            <a:spLocks noGrp="1"/>
          </p:cNvSpPr>
          <p:nvPr>
            <p:ph type="title"/>
          </p:nvPr>
        </p:nvSpPr>
        <p:spPr/>
        <p:txBody>
          <a:bodyPr/>
          <a:lstStyle/>
          <a:p>
            <a:r>
              <a:rPr lang="en-US" dirty="0"/>
              <a:t>Unilateral Alterations by Ditch Owner	</a:t>
            </a:r>
          </a:p>
        </p:txBody>
      </p:sp>
      <p:sp>
        <p:nvSpPr>
          <p:cNvPr id="3" name="Content Placeholder 2">
            <a:extLst>
              <a:ext uri="{FF2B5EF4-FFF2-40B4-BE49-F238E27FC236}">
                <a16:creationId xmlns:a16="http://schemas.microsoft.com/office/drawing/2014/main" id="{6EA12F46-7FF1-2EB3-4A08-C4094D3D849A}"/>
              </a:ext>
            </a:extLst>
          </p:cNvPr>
          <p:cNvSpPr>
            <a:spLocks noGrp="1"/>
          </p:cNvSpPr>
          <p:nvPr>
            <p:ph idx="1"/>
          </p:nvPr>
        </p:nvSpPr>
        <p:spPr/>
        <p:txBody>
          <a:bodyPr>
            <a:normAutofit/>
          </a:bodyPr>
          <a:lstStyle/>
          <a:p>
            <a:r>
              <a:rPr lang="en-US" sz="3200" dirty="0"/>
              <a:t>C.R.S. § 37-86-103 authorizes some changes (like piping)</a:t>
            </a:r>
          </a:p>
          <a:p>
            <a:r>
              <a:rPr lang="en-US" sz="3200" dirty="0"/>
              <a:t>But, cannot relocate the ditch or expand burden without landowner consent</a:t>
            </a:r>
          </a:p>
          <a:p>
            <a:r>
              <a:rPr lang="en-US" sz="3200" dirty="0"/>
              <a:t>C.R.S.§ 37-86-111(1) authorizes relocating headgate in response to changing stream conditions, but recognizes condemnation may be required</a:t>
            </a:r>
          </a:p>
        </p:txBody>
      </p:sp>
    </p:spTree>
    <p:extLst>
      <p:ext uri="{BB962C8B-B14F-4D97-AF65-F5344CB8AC3E}">
        <p14:creationId xmlns:p14="http://schemas.microsoft.com/office/powerpoint/2010/main" val="384942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BB603-C812-ADB1-D6E3-E06D8F545D27}"/>
              </a:ext>
            </a:extLst>
          </p:cNvPr>
          <p:cNvSpPr>
            <a:spLocks noGrp="1"/>
          </p:cNvSpPr>
          <p:nvPr>
            <p:ph type="title"/>
          </p:nvPr>
        </p:nvSpPr>
        <p:spPr/>
        <p:txBody>
          <a:bodyPr>
            <a:normAutofit/>
          </a:bodyPr>
          <a:lstStyle/>
          <a:p>
            <a:r>
              <a:rPr lang="en-US" dirty="0"/>
              <a:t>Unilateral Alterations by Landowner</a:t>
            </a:r>
            <a:br>
              <a:rPr lang="en-US" dirty="0"/>
            </a:br>
            <a:r>
              <a:rPr lang="en-US" sz="3100" dirty="0"/>
              <a:t>Roaring Fork Club v. St. Jude’s Co. (2001)</a:t>
            </a:r>
          </a:p>
        </p:txBody>
      </p:sp>
      <p:pic>
        <p:nvPicPr>
          <p:cNvPr id="5" name="Content Placeholder 4">
            <a:extLst>
              <a:ext uri="{FF2B5EF4-FFF2-40B4-BE49-F238E27FC236}">
                <a16:creationId xmlns:a16="http://schemas.microsoft.com/office/drawing/2014/main" id="{E3368EBE-B050-3846-3D27-84D590C242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8328" y="1677711"/>
            <a:ext cx="6685613" cy="5166155"/>
          </a:xfrm>
        </p:spPr>
      </p:pic>
    </p:spTree>
    <p:extLst>
      <p:ext uri="{BB962C8B-B14F-4D97-AF65-F5344CB8AC3E}">
        <p14:creationId xmlns:p14="http://schemas.microsoft.com/office/powerpoint/2010/main" val="16700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EDC9-4F53-B0E5-22FA-6EFD9EB0B0CD}"/>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2C06A30F-602A-1AD6-65DF-51B737C70A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8677" y="32264"/>
            <a:ext cx="9099030" cy="6825736"/>
          </a:xfrm>
        </p:spPr>
      </p:pic>
    </p:spTree>
    <p:extLst>
      <p:ext uri="{BB962C8B-B14F-4D97-AF65-F5344CB8AC3E}">
        <p14:creationId xmlns:p14="http://schemas.microsoft.com/office/powerpoint/2010/main" val="179373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12190-C3B6-E7B1-A912-3CACC5065B73}"/>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490B39C5-CCF8-ED87-59C6-2A7B3B684C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
            <a:ext cx="12196483" cy="6340839"/>
          </a:xfrm>
        </p:spPr>
      </p:pic>
    </p:spTree>
    <p:extLst>
      <p:ext uri="{BB962C8B-B14F-4D97-AF65-F5344CB8AC3E}">
        <p14:creationId xmlns:p14="http://schemas.microsoft.com/office/powerpoint/2010/main" val="152207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A74A-2AB4-52EF-7262-349FF8D8B1A6}"/>
              </a:ext>
            </a:extLst>
          </p:cNvPr>
          <p:cNvSpPr>
            <a:spLocks noGrp="1"/>
          </p:cNvSpPr>
          <p:nvPr>
            <p:ph type="title"/>
          </p:nvPr>
        </p:nvSpPr>
        <p:spPr/>
        <p:txBody>
          <a:bodyPr/>
          <a:lstStyle/>
          <a:p>
            <a:r>
              <a:rPr lang="en-US" dirty="0"/>
              <a:t>Unilateral Alterations by Landowner</a:t>
            </a:r>
          </a:p>
        </p:txBody>
      </p:sp>
      <p:sp>
        <p:nvSpPr>
          <p:cNvPr id="3" name="Content Placeholder 2">
            <a:extLst>
              <a:ext uri="{FF2B5EF4-FFF2-40B4-BE49-F238E27FC236}">
                <a16:creationId xmlns:a16="http://schemas.microsoft.com/office/drawing/2014/main" id="{29565EA4-588C-6DD9-5735-BEC33F57E7BD}"/>
              </a:ext>
            </a:extLst>
          </p:cNvPr>
          <p:cNvSpPr>
            <a:spLocks noGrp="1"/>
          </p:cNvSpPr>
          <p:nvPr>
            <p:ph idx="1"/>
          </p:nvPr>
        </p:nvSpPr>
        <p:spPr/>
        <p:txBody>
          <a:bodyPr/>
          <a:lstStyle/>
          <a:p>
            <a:r>
              <a:rPr lang="en-US" sz="3200" dirty="0"/>
              <a:t>New Rule (2001):</a:t>
            </a:r>
          </a:p>
          <a:p>
            <a:r>
              <a:rPr lang="en-US" sz="3200" dirty="0"/>
              <a:t>“the owner of property burdened by a ditch easement has no right to move </a:t>
            </a:r>
            <a:r>
              <a:rPr lang="en-US" sz="3200" i="1" dirty="0"/>
              <a:t>or alter </a:t>
            </a:r>
            <a:r>
              <a:rPr lang="en-US" sz="3200" dirty="0"/>
              <a:t>the easement without consent of the benefitted owner unless he first obtains a declaration of a court that such alterations will cause no damage to the benefitted owner.”</a:t>
            </a:r>
          </a:p>
          <a:p>
            <a:endParaRPr lang="en-US" dirty="0"/>
          </a:p>
          <a:p>
            <a:endParaRPr lang="en-US" dirty="0"/>
          </a:p>
        </p:txBody>
      </p:sp>
    </p:spTree>
    <p:extLst>
      <p:ext uri="{BB962C8B-B14F-4D97-AF65-F5344CB8AC3E}">
        <p14:creationId xmlns:p14="http://schemas.microsoft.com/office/powerpoint/2010/main" val="393917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F01B-020E-0E21-0D12-2AAF4921FAB0}"/>
              </a:ext>
            </a:extLst>
          </p:cNvPr>
          <p:cNvSpPr>
            <a:spLocks noGrp="1"/>
          </p:cNvSpPr>
          <p:nvPr>
            <p:ph type="title"/>
          </p:nvPr>
        </p:nvSpPr>
        <p:spPr/>
        <p:txBody>
          <a:bodyPr>
            <a:normAutofit fontScale="90000"/>
          </a:bodyPr>
          <a:lstStyle/>
          <a:p>
            <a:r>
              <a:rPr lang="en-US" dirty="0"/>
              <a:t>Restatement (Third) of Property § 4.8(3)</a:t>
            </a:r>
            <a:br>
              <a:rPr lang="en-US" dirty="0"/>
            </a:br>
            <a:r>
              <a:rPr lang="en-US" dirty="0"/>
              <a:t>(adopted in </a:t>
            </a:r>
            <a:r>
              <a:rPr lang="en-US" i="1" dirty="0"/>
              <a:t>Roaring Fork Club</a:t>
            </a:r>
            <a:r>
              <a:rPr lang="en-US" dirty="0"/>
              <a:t>)</a:t>
            </a:r>
          </a:p>
        </p:txBody>
      </p:sp>
      <p:sp>
        <p:nvSpPr>
          <p:cNvPr id="3" name="Content Placeholder 2">
            <a:extLst>
              <a:ext uri="{FF2B5EF4-FFF2-40B4-BE49-F238E27FC236}">
                <a16:creationId xmlns:a16="http://schemas.microsoft.com/office/drawing/2014/main" id="{A9C0E71E-8A5D-40BF-ACF5-E97980CD850C}"/>
              </a:ext>
            </a:extLst>
          </p:cNvPr>
          <p:cNvSpPr>
            <a:spLocks noGrp="1"/>
          </p:cNvSpPr>
          <p:nvPr>
            <p:ph idx="1"/>
          </p:nvPr>
        </p:nvSpPr>
        <p:spPr/>
        <p:txBody>
          <a:bodyPr>
            <a:normAutofit/>
          </a:bodyPr>
          <a:lstStyle/>
          <a:p>
            <a:pPr fontAlgn="auto"/>
            <a:r>
              <a:rPr lang="en-US" dirty="0"/>
              <a:t>Unless expressly denied by the terms of an easement, ... the owner of the servient estate is entitled to make </a:t>
            </a:r>
            <a:r>
              <a:rPr lang="en-US" u="sng" dirty="0"/>
              <a:t>reasonable</a:t>
            </a:r>
            <a:r>
              <a:rPr lang="en-US" dirty="0"/>
              <a:t> </a:t>
            </a:r>
            <a:r>
              <a:rPr lang="en-US" u="sng" dirty="0"/>
              <a:t>changes in the location or dimensions </a:t>
            </a:r>
            <a:r>
              <a:rPr lang="en-US" dirty="0"/>
              <a:t>of an easement, at the servient owner's expense, to permit normal use or development of the servient estate, but only if the changes do not</a:t>
            </a:r>
          </a:p>
          <a:p>
            <a:pPr lvl="1"/>
            <a:r>
              <a:rPr lang="en-US" sz="2400" dirty="0"/>
              <a:t>significantly lessen the utility of the easement,</a:t>
            </a:r>
          </a:p>
          <a:p>
            <a:pPr lvl="1"/>
            <a:r>
              <a:rPr lang="en-US" sz="2400" dirty="0"/>
              <a:t>increase the burdens on the owner of the easement in its use and enjoyment, or</a:t>
            </a:r>
          </a:p>
          <a:p>
            <a:pPr lvl="1"/>
            <a:r>
              <a:rPr lang="en-US" sz="2400" dirty="0"/>
              <a:t>frustrate the purpose for which the easement was created.</a:t>
            </a:r>
          </a:p>
          <a:p>
            <a:endParaRPr lang="en-US" dirty="0"/>
          </a:p>
        </p:txBody>
      </p:sp>
    </p:spTree>
    <p:extLst>
      <p:ext uri="{BB962C8B-B14F-4D97-AF65-F5344CB8AC3E}">
        <p14:creationId xmlns:p14="http://schemas.microsoft.com/office/powerpoint/2010/main" val="124993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B0431E-0B04-44A1-9C51-531E28D18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03F1981-AA1B-5EC0-5217-7499DB504281}"/>
              </a:ext>
            </a:extLst>
          </p:cNvPr>
          <p:cNvSpPr>
            <a:spLocks noGrp="1"/>
          </p:cNvSpPr>
          <p:nvPr>
            <p:ph type="title"/>
          </p:nvPr>
        </p:nvSpPr>
        <p:spPr>
          <a:xfrm>
            <a:off x="1261872" y="365760"/>
            <a:ext cx="9692640" cy="1325562"/>
          </a:xfrm>
        </p:spPr>
        <p:txBody>
          <a:bodyPr>
            <a:normAutofit/>
          </a:bodyPr>
          <a:lstStyle/>
          <a:p>
            <a:r>
              <a:rPr lang="en-US" dirty="0"/>
              <a:t>Presentation Outline</a:t>
            </a:r>
          </a:p>
        </p:txBody>
      </p:sp>
      <p:sp>
        <p:nvSpPr>
          <p:cNvPr id="5" name="Content Placeholder 4">
            <a:extLst>
              <a:ext uri="{FF2B5EF4-FFF2-40B4-BE49-F238E27FC236}">
                <a16:creationId xmlns:a16="http://schemas.microsoft.com/office/drawing/2014/main" id="{04DB3F6C-3C9D-E6A3-AC50-6ADC040EB4B6}"/>
              </a:ext>
            </a:extLst>
          </p:cNvPr>
          <p:cNvSpPr>
            <a:spLocks noGrp="1"/>
          </p:cNvSpPr>
          <p:nvPr>
            <p:ph idx="1"/>
          </p:nvPr>
        </p:nvSpPr>
        <p:spPr>
          <a:xfrm>
            <a:off x="1261872" y="1828800"/>
            <a:ext cx="8595360" cy="4351337"/>
          </a:xfrm>
        </p:spPr>
        <p:txBody>
          <a:bodyPr>
            <a:normAutofit/>
          </a:bodyPr>
          <a:lstStyle/>
          <a:p>
            <a:r>
              <a:rPr lang="en-US" dirty="0"/>
              <a:t>How easements are created</a:t>
            </a:r>
          </a:p>
          <a:p>
            <a:r>
              <a:rPr lang="en-US" dirty="0"/>
              <a:t>Scope of Easement</a:t>
            </a:r>
          </a:p>
          <a:p>
            <a:pPr lvl="1"/>
            <a:r>
              <a:rPr lang="en-US" dirty="0"/>
              <a:t>Ditch owners’ rights</a:t>
            </a:r>
          </a:p>
          <a:p>
            <a:pPr lvl="1"/>
            <a:r>
              <a:rPr lang="en-US" dirty="0"/>
              <a:t>Burdened property owners’ rights</a:t>
            </a:r>
          </a:p>
          <a:p>
            <a:r>
              <a:rPr lang="en-US" dirty="0"/>
              <a:t>Alteration and Relocation of Easements</a:t>
            </a:r>
          </a:p>
          <a:p>
            <a:endParaRPr lang="en-US" dirty="0"/>
          </a:p>
        </p:txBody>
      </p:sp>
      <p:sp>
        <p:nvSpPr>
          <p:cNvPr id="12" name="Rectangle 11">
            <a:extLst>
              <a:ext uri="{FF2B5EF4-FFF2-40B4-BE49-F238E27FC236}">
                <a16:creationId xmlns:a16="http://schemas.microsoft.com/office/drawing/2014/main" id="{6B424749-EEE0-49C9-9ABF-97B171A3E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8725057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29F6-23D9-36D9-51C5-3F887C221F13}"/>
              </a:ext>
            </a:extLst>
          </p:cNvPr>
          <p:cNvSpPr>
            <a:spLocks noGrp="1"/>
          </p:cNvSpPr>
          <p:nvPr>
            <p:ph type="title"/>
          </p:nvPr>
        </p:nvSpPr>
        <p:spPr/>
        <p:txBody>
          <a:bodyPr/>
          <a:lstStyle/>
          <a:p>
            <a:r>
              <a:rPr lang="en-US" dirty="0"/>
              <a:t>Potential Remedies for Alteration that Violates Restatement Test</a:t>
            </a:r>
          </a:p>
        </p:txBody>
      </p:sp>
      <p:sp>
        <p:nvSpPr>
          <p:cNvPr id="3" name="Content Placeholder 2">
            <a:extLst>
              <a:ext uri="{FF2B5EF4-FFF2-40B4-BE49-F238E27FC236}">
                <a16:creationId xmlns:a16="http://schemas.microsoft.com/office/drawing/2014/main" id="{1411DFD1-2528-7B9D-B4E5-555F7AB08956}"/>
              </a:ext>
            </a:extLst>
          </p:cNvPr>
          <p:cNvSpPr>
            <a:spLocks noGrp="1"/>
          </p:cNvSpPr>
          <p:nvPr>
            <p:ph idx="1"/>
          </p:nvPr>
        </p:nvSpPr>
        <p:spPr/>
        <p:txBody>
          <a:bodyPr/>
          <a:lstStyle/>
          <a:p>
            <a:r>
              <a:rPr lang="en-US" sz="3200" dirty="0"/>
              <a:t>Damages (actual, exemplary)</a:t>
            </a:r>
          </a:p>
          <a:p>
            <a:r>
              <a:rPr lang="en-US" sz="3200" dirty="0"/>
              <a:t>Restoration of the easement to its prior condition</a:t>
            </a:r>
          </a:p>
          <a:p>
            <a:r>
              <a:rPr lang="en-US" sz="3200" dirty="0"/>
              <a:t>Shift maintenance burdens and responsibilities </a:t>
            </a:r>
          </a:p>
          <a:p>
            <a:r>
              <a:rPr lang="en-US" sz="3200" dirty="0"/>
              <a:t>Other equitable relief</a:t>
            </a:r>
          </a:p>
          <a:p>
            <a:endParaRPr lang="en-US" dirty="0"/>
          </a:p>
        </p:txBody>
      </p:sp>
    </p:spTree>
    <p:extLst>
      <p:ext uri="{BB962C8B-B14F-4D97-AF65-F5344CB8AC3E}">
        <p14:creationId xmlns:p14="http://schemas.microsoft.com/office/powerpoint/2010/main" val="134441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821A-8C1D-3AC2-4E97-2444AEC4CF79}"/>
              </a:ext>
            </a:extLst>
          </p:cNvPr>
          <p:cNvSpPr>
            <a:spLocks noGrp="1"/>
          </p:cNvSpPr>
          <p:nvPr>
            <p:ph type="title"/>
          </p:nvPr>
        </p:nvSpPr>
        <p:spPr/>
        <p:txBody>
          <a:bodyPr/>
          <a:lstStyle/>
          <a:p>
            <a:r>
              <a:rPr lang="en-US" dirty="0"/>
              <a:t>Harmless Self Help</a:t>
            </a:r>
          </a:p>
        </p:txBody>
      </p:sp>
      <p:sp>
        <p:nvSpPr>
          <p:cNvPr id="3" name="Content Placeholder 2">
            <a:extLst>
              <a:ext uri="{FF2B5EF4-FFF2-40B4-BE49-F238E27FC236}">
                <a16:creationId xmlns:a16="http://schemas.microsoft.com/office/drawing/2014/main" id="{27D304B8-40D3-8EB3-EE5C-8A05245FE7A9}"/>
              </a:ext>
            </a:extLst>
          </p:cNvPr>
          <p:cNvSpPr>
            <a:spLocks noGrp="1"/>
          </p:cNvSpPr>
          <p:nvPr>
            <p:ph idx="1"/>
          </p:nvPr>
        </p:nvSpPr>
        <p:spPr/>
        <p:txBody>
          <a:bodyPr/>
          <a:lstStyle/>
          <a:p>
            <a:r>
              <a:rPr lang="en-US" dirty="0"/>
              <a:t>Alterations that satisfy Restatement test, but were completed without permission or Court Order</a:t>
            </a:r>
          </a:p>
          <a:p>
            <a:r>
              <a:rPr lang="en-US" dirty="0"/>
              <a:t>Still a “trespass,”</a:t>
            </a:r>
            <a:r>
              <a:rPr lang="en-US" u="sng" dirty="0"/>
              <a:t> Glover v. </a:t>
            </a:r>
            <a:r>
              <a:rPr lang="en-US" u="sng" dirty="0" err="1"/>
              <a:t>Serratoga</a:t>
            </a:r>
            <a:r>
              <a:rPr lang="en-US" u="sng" dirty="0"/>
              <a:t> Falls LLC (Colo. 2021)</a:t>
            </a:r>
            <a:endParaRPr lang="en-US" dirty="0"/>
          </a:p>
          <a:p>
            <a:r>
              <a:rPr lang="en-US" dirty="0"/>
              <a:t>But, “Roaring Fork Club does not bar a burdened estate owner from engaging in self-help measures” </a:t>
            </a:r>
            <a:r>
              <a:rPr lang="en-US" u="sng" dirty="0"/>
              <a:t>Ute Water Conservancy Dist. v. </a:t>
            </a:r>
            <a:r>
              <a:rPr lang="en-US" u="sng" dirty="0" err="1"/>
              <a:t>Fontanari</a:t>
            </a:r>
            <a:r>
              <a:rPr lang="en-US" u="sng" dirty="0"/>
              <a:t> (Colo. Ct. Appeals, 2022)</a:t>
            </a:r>
            <a:endParaRPr lang="en-US" dirty="0"/>
          </a:p>
          <a:p>
            <a:r>
              <a:rPr lang="en-US" dirty="0"/>
              <a:t>Damages: Nominal? Exemplary?</a:t>
            </a:r>
          </a:p>
        </p:txBody>
      </p:sp>
    </p:spTree>
    <p:extLst>
      <p:ext uri="{BB962C8B-B14F-4D97-AF65-F5344CB8AC3E}">
        <p14:creationId xmlns:p14="http://schemas.microsoft.com/office/powerpoint/2010/main" val="156906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C3F9-046C-EA68-7C9C-C4E33FA8E87B}"/>
              </a:ext>
            </a:extLst>
          </p:cNvPr>
          <p:cNvSpPr>
            <a:spLocks noGrp="1"/>
          </p:cNvSpPr>
          <p:nvPr>
            <p:ph type="title"/>
          </p:nvPr>
        </p:nvSpPr>
        <p:spPr/>
        <p:txBody>
          <a:bodyPr/>
          <a:lstStyle/>
          <a:p>
            <a:r>
              <a:rPr lang="en-US" dirty="0"/>
              <a:t>Freese v. Tidd (Colo. 2015)</a:t>
            </a:r>
          </a:p>
        </p:txBody>
      </p:sp>
      <p:sp>
        <p:nvSpPr>
          <p:cNvPr id="3" name="Content Placeholder 2">
            <a:extLst>
              <a:ext uri="{FF2B5EF4-FFF2-40B4-BE49-F238E27FC236}">
                <a16:creationId xmlns:a16="http://schemas.microsoft.com/office/drawing/2014/main" id="{8ED3F917-D699-3CF5-8753-F7A0E3ADB05D}"/>
              </a:ext>
            </a:extLst>
          </p:cNvPr>
          <p:cNvSpPr>
            <a:spLocks noGrp="1"/>
          </p:cNvSpPr>
          <p:nvPr>
            <p:ph idx="1"/>
          </p:nvPr>
        </p:nvSpPr>
        <p:spPr/>
        <p:txBody>
          <a:bodyPr>
            <a:normAutofit/>
          </a:bodyPr>
          <a:lstStyle/>
          <a:p>
            <a:r>
              <a:rPr lang="en-US" sz="2800" dirty="0"/>
              <a:t>Owner of property burdened by irrigation ditch easement obtained declaratory judgment before making alterations</a:t>
            </a:r>
          </a:p>
          <a:p>
            <a:r>
              <a:rPr lang="en-US" sz="2800" dirty="0"/>
              <a:t>Used irrigation water in ditch for hydropower purposes</a:t>
            </a:r>
          </a:p>
          <a:p>
            <a:r>
              <a:rPr lang="en-US" sz="2800" dirty="0"/>
              <a:t>Terms and conditions in Decree sufficient to satisfy Restatement test. </a:t>
            </a:r>
          </a:p>
        </p:txBody>
      </p:sp>
    </p:spTree>
    <p:extLst>
      <p:ext uri="{BB962C8B-B14F-4D97-AF65-F5344CB8AC3E}">
        <p14:creationId xmlns:p14="http://schemas.microsoft.com/office/powerpoint/2010/main" val="2757150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D842-1DCB-FD83-BD47-B29EBFE69552}"/>
              </a:ext>
            </a:extLst>
          </p:cNvPr>
          <p:cNvSpPr>
            <a:spLocks noGrp="1"/>
          </p:cNvSpPr>
          <p:nvPr>
            <p:ph type="title"/>
          </p:nvPr>
        </p:nvSpPr>
        <p:spPr/>
        <p:txBody>
          <a:bodyPr/>
          <a:lstStyle/>
          <a:p>
            <a:r>
              <a:rPr lang="en-US" dirty="0"/>
              <a:t>C.R.S. § 37-86-102</a:t>
            </a:r>
          </a:p>
        </p:txBody>
      </p:sp>
      <p:sp>
        <p:nvSpPr>
          <p:cNvPr id="3" name="Content Placeholder 2">
            <a:extLst>
              <a:ext uri="{FF2B5EF4-FFF2-40B4-BE49-F238E27FC236}">
                <a16:creationId xmlns:a16="http://schemas.microsoft.com/office/drawing/2014/main" id="{43B9B022-B42E-F4A3-7677-1A77DDF1F90A}"/>
              </a:ext>
            </a:extLst>
          </p:cNvPr>
          <p:cNvSpPr>
            <a:spLocks noGrp="1"/>
          </p:cNvSpPr>
          <p:nvPr>
            <p:ph idx="1"/>
          </p:nvPr>
        </p:nvSpPr>
        <p:spPr/>
        <p:txBody>
          <a:bodyPr/>
          <a:lstStyle/>
          <a:p>
            <a:r>
              <a:rPr lang="en-US" dirty="0"/>
              <a:t>“Any person owning a water right or conditional water right shall be entitled to a right-of-way through the lands which lie between the point of diversion and point of use…”</a:t>
            </a:r>
          </a:p>
          <a:p>
            <a:r>
              <a:rPr lang="en-US" dirty="0"/>
              <a:t>Does not mean what you might be thinking</a:t>
            </a:r>
          </a:p>
        </p:txBody>
      </p:sp>
    </p:spTree>
    <p:extLst>
      <p:ext uri="{BB962C8B-B14F-4D97-AF65-F5344CB8AC3E}">
        <p14:creationId xmlns:p14="http://schemas.microsoft.com/office/powerpoint/2010/main" val="108763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E65B7-E302-762E-7FF5-893591FC1F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1006E-D7E5-1C39-5C38-ACDCAFBAEC69}"/>
              </a:ext>
            </a:extLst>
          </p:cNvPr>
          <p:cNvSpPr>
            <a:spLocks noGrp="1"/>
          </p:cNvSpPr>
          <p:nvPr>
            <p:ph type="title"/>
          </p:nvPr>
        </p:nvSpPr>
        <p:spPr/>
        <p:txBody>
          <a:bodyPr/>
          <a:lstStyle/>
          <a:p>
            <a:r>
              <a:rPr lang="en-US" dirty="0"/>
              <a:t>How Ditch Easements Are Created</a:t>
            </a:r>
          </a:p>
        </p:txBody>
      </p:sp>
      <p:sp>
        <p:nvSpPr>
          <p:cNvPr id="3" name="Content Placeholder 2">
            <a:extLst>
              <a:ext uri="{FF2B5EF4-FFF2-40B4-BE49-F238E27FC236}">
                <a16:creationId xmlns:a16="http://schemas.microsoft.com/office/drawing/2014/main" id="{BAE31062-9E9E-3771-6AFE-279AC3B2F77D}"/>
              </a:ext>
            </a:extLst>
          </p:cNvPr>
          <p:cNvSpPr>
            <a:spLocks noGrp="1"/>
          </p:cNvSpPr>
          <p:nvPr>
            <p:ph idx="1"/>
          </p:nvPr>
        </p:nvSpPr>
        <p:spPr/>
        <p:txBody>
          <a:bodyPr/>
          <a:lstStyle/>
          <a:p>
            <a:r>
              <a:rPr lang="en-US" sz="3200" dirty="0"/>
              <a:t>Condemnation</a:t>
            </a:r>
          </a:p>
          <a:p>
            <a:r>
              <a:rPr lang="en-US" sz="3200" dirty="0"/>
              <a:t>Express Conveyance or Reservation</a:t>
            </a:r>
          </a:p>
          <a:p>
            <a:r>
              <a:rPr lang="en-US" sz="3200" dirty="0"/>
              <a:t>Implied</a:t>
            </a:r>
          </a:p>
          <a:p>
            <a:pPr lvl="1"/>
            <a:r>
              <a:rPr lang="en-US" sz="2800" dirty="0"/>
              <a:t>Prescription</a:t>
            </a:r>
          </a:p>
          <a:p>
            <a:pPr lvl="1"/>
            <a:r>
              <a:rPr lang="en-US" sz="2800" dirty="0"/>
              <a:t>Estoppel / Acquiescence</a:t>
            </a:r>
          </a:p>
          <a:p>
            <a:pPr lvl="1"/>
            <a:r>
              <a:rPr lang="en-US" sz="2800" dirty="0"/>
              <a:t>Easement by Prior Use</a:t>
            </a:r>
          </a:p>
        </p:txBody>
      </p:sp>
    </p:spTree>
    <p:extLst>
      <p:ext uri="{BB962C8B-B14F-4D97-AF65-F5344CB8AC3E}">
        <p14:creationId xmlns:p14="http://schemas.microsoft.com/office/powerpoint/2010/main" val="71255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27CD6-25BC-6C64-CB43-F25F4D74F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553A4-5BD6-2E6E-960E-0BF6B1CEB00C}"/>
              </a:ext>
            </a:extLst>
          </p:cNvPr>
          <p:cNvSpPr>
            <a:spLocks noGrp="1"/>
          </p:cNvSpPr>
          <p:nvPr>
            <p:ph type="title"/>
          </p:nvPr>
        </p:nvSpPr>
        <p:spPr/>
        <p:txBody>
          <a:bodyPr/>
          <a:lstStyle/>
          <a:p>
            <a:r>
              <a:rPr lang="en-US" dirty="0"/>
              <a:t>Condemnation</a:t>
            </a:r>
          </a:p>
        </p:txBody>
      </p:sp>
      <p:sp>
        <p:nvSpPr>
          <p:cNvPr id="3" name="Content Placeholder 2">
            <a:extLst>
              <a:ext uri="{FF2B5EF4-FFF2-40B4-BE49-F238E27FC236}">
                <a16:creationId xmlns:a16="http://schemas.microsoft.com/office/drawing/2014/main" id="{85362B6B-2E60-25F2-D440-86671E9D8DC2}"/>
              </a:ext>
            </a:extLst>
          </p:cNvPr>
          <p:cNvSpPr>
            <a:spLocks noGrp="1"/>
          </p:cNvSpPr>
          <p:nvPr>
            <p:ph idx="1"/>
          </p:nvPr>
        </p:nvSpPr>
        <p:spPr/>
        <p:txBody>
          <a:bodyPr/>
          <a:lstStyle/>
          <a:p>
            <a:r>
              <a:rPr lang="en-US" dirty="0"/>
              <a:t>Colorado Constitution Art. XVI, § 7</a:t>
            </a:r>
          </a:p>
          <a:p>
            <a:pPr lvl="1"/>
            <a:r>
              <a:rPr lang="en-US" dirty="0"/>
              <a:t> All persons and corporations shall have the right-of-way across </a:t>
            </a:r>
            <a:r>
              <a:rPr lang="en-US" b="1" dirty="0"/>
              <a:t>public, private and corporate lands</a:t>
            </a:r>
            <a:r>
              <a:rPr lang="en-US" dirty="0"/>
              <a:t> for the construction of ditches, canals and flumes…upon payment of just compensation</a:t>
            </a:r>
          </a:p>
          <a:p>
            <a:pPr lvl="1"/>
            <a:endParaRPr lang="en-US" dirty="0"/>
          </a:p>
          <a:p>
            <a:r>
              <a:rPr lang="en-US" dirty="0"/>
              <a:t>Colorado Constitution Art. II, § 14</a:t>
            </a:r>
          </a:p>
          <a:p>
            <a:pPr lvl="1"/>
            <a:r>
              <a:rPr lang="en-US" dirty="0"/>
              <a:t>Private property shall not be taken for private use …except for reservoirs, drains, flumes or ditches on or across the lands of others, for agricultural, mining, milling, domestic or sanitary purposes.</a:t>
            </a:r>
          </a:p>
          <a:p>
            <a:endParaRPr lang="en-US" dirty="0"/>
          </a:p>
        </p:txBody>
      </p:sp>
    </p:spTree>
    <p:extLst>
      <p:ext uri="{BB962C8B-B14F-4D97-AF65-F5344CB8AC3E}">
        <p14:creationId xmlns:p14="http://schemas.microsoft.com/office/powerpoint/2010/main" val="423035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66BB1-9C02-DF19-BA41-173E3E16053A}"/>
              </a:ext>
            </a:extLst>
          </p:cNvPr>
          <p:cNvSpPr>
            <a:spLocks noGrp="1"/>
          </p:cNvSpPr>
          <p:nvPr>
            <p:ph type="title"/>
          </p:nvPr>
        </p:nvSpPr>
        <p:spPr/>
        <p:txBody>
          <a:bodyPr/>
          <a:lstStyle/>
          <a:p>
            <a:r>
              <a:rPr lang="en-US" dirty="0"/>
              <a:t>Express Conveyance or Reservation</a:t>
            </a:r>
          </a:p>
        </p:txBody>
      </p:sp>
      <p:sp>
        <p:nvSpPr>
          <p:cNvPr id="3" name="Content Placeholder 2">
            <a:extLst>
              <a:ext uri="{FF2B5EF4-FFF2-40B4-BE49-F238E27FC236}">
                <a16:creationId xmlns:a16="http://schemas.microsoft.com/office/drawing/2014/main" id="{6E90B1E6-B7B6-E849-7809-4C4103388BC3}"/>
              </a:ext>
            </a:extLst>
          </p:cNvPr>
          <p:cNvSpPr>
            <a:spLocks noGrp="1"/>
          </p:cNvSpPr>
          <p:nvPr>
            <p:ph idx="1"/>
          </p:nvPr>
        </p:nvSpPr>
        <p:spPr/>
        <p:txBody>
          <a:bodyPr/>
          <a:lstStyle/>
          <a:p>
            <a:r>
              <a:rPr lang="en-US" sz="3200" dirty="0"/>
              <a:t>Deed</a:t>
            </a:r>
          </a:p>
          <a:p>
            <a:r>
              <a:rPr lang="en-US" sz="3200" dirty="0"/>
              <a:t>Easement Agreement</a:t>
            </a:r>
          </a:p>
          <a:p>
            <a:r>
              <a:rPr lang="en-US" sz="3200" dirty="0"/>
              <a:t>Other</a:t>
            </a:r>
          </a:p>
          <a:p>
            <a:pPr lvl="1"/>
            <a:r>
              <a:rPr lang="en-US" dirty="0"/>
              <a:t>1866 Act Right of Way (Public Domain)</a:t>
            </a:r>
          </a:p>
        </p:txBody>
      </p:sp>
    </p:spTree>
    <p:extLst>
      <p:ext uri="{BB962C8B-B14F-4D97-AF65-F5344CB8AC3E}">
        <p14:creationId xmlns:p14="http://schemas.microsoft.com/office/powerpoint/2010/main" val="346292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FB0EF-26F4-1C94-BFC9-A6D7F09ECA10}"/>
              </a:ext>
            </a:extLst>
          </p:cNvPr>
          <p:cNvSpPr>
            <a:spLocks noGrp="1"/>
          </p:cNvSpPr>
          <p:nvPr>
            <p:ph type="title"/>
          </p:nvPr>
        </p:nvSpPr>
        <p:spPr/>
        <p:txBody>
          <a:bodyPr>
            <a:normAutofit/>
          </a:bodyPr>
          <a:lstStyle/>
          <a:p>
            <a:r>
              <a:rPr lang="en-US" dirty="0"/>
              <a:t>Easement by Prescription</a:t>
            </a:r>
          </a:p>
        </p:txBody>
      </p:sp>
      <p:sp>
        <p:nvSpPr>
          <p:cNvPr id="3" name="Content Placeholder 2">
            <a:extLst>
              <a:ext uri="{FF2B5EF4-FFF2-40B4-BE49-F238E27FC236}">
                <a16:creationId xmlns:a16="http://schemas.microsoft.com/office/drawing/2014/main" id="{A651F0B2-59FE-2D91-EBAF-56B1E7F318B1}"/>
              </a:ext>
            </a:extLst>
          </p:cNvPr>
          <p:cNvSpPr>
            <a:spLocks noGrp="1"/>
          </p:cNvSpPr>
          <p:nvPr>
            <p:ph idx="1"/>
          </p:nvPr>
        </p:nvSpPr>
        <p:spPr/>
        <p:txBody>
          <a:bodyPr>
            <a:normAutofit/>
          </a:bodyPr>
          <a:lstStyle/>
          <a:p>
            <a:r>
              <a:rPr lang="en-US" sz="3200" dirty="0"/>
              <a:t>Open and notorious use</a:t>
            </a:r>
          </a:p>
          <a:p>
            <a:r>
              <a:rPr lang="en-US" sz="3200" dirty="0"/>
              <a:t>Continuous (without interruption) for 18 years</a:t>
            </a:r>
          </a:p>
          <a:p>
            <a:r>
              <a:rPr lang="en-US" sz="3200" dirty="0"/>
              <a:t>Adverse or pursuant to an ineffective grant</a:t>
            </a:r>
          </a:p>
        </p:txBody>
      </p:sp>
    </p:spTree>
    <p:extLst>
      <p:ext uri="{BB962C8B-B14F-4D97-AF65-F5344CB8AC3E}">
        <p14:creationId xmlns:p14="http://schemas.microsoft.com/office/powerpoint/2010/main" val="428094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0508-3F28-F7CB-B865-E50889BC88E7}"/>
              </a:ext>
            </a:extLst>
          </p:cNvPr>
          <p:cNvSpPr>
            <a:spLocks noGrp="1"/>
          </p:cNvSpPr>
          <p:nvPr>
            <p:ph type="title"/>
          </p:nvPr>
        </p:nvSpPr>
        <p:spPr/>
        <p:txBody>
          <a:bodyPr>
            <a:normAutofit fontScale="90000"/>
          </a:bodyPr>
          <a:lstStyle/>
          <a:p>
            <a:br>
              <a:rPr lang="en-US" dirty="0"/>
            </a:br>
            <a:r>
              <a:rPr lang="en-US" dirty="0"/>
              <a:t>Estoppel / Acquiescence / Irrevocable License</a:t>
            </a:r>
          </a:p>
        </p:txBody>
      </p:sp>
      <p:sp>
        <p:nvSpPr>
          <p:cNvPr id="3" name="Content Placeholder 2">
            <a:extLst>
              <a:ext uri="{FF2B5EF4-FFF2-40B4-BE49-F238E27FC236}">
                <a16:creationId xmlns:a16="http://schemas.microsoft.com/office/drawing/2014/main" id="{B9FCD935-ED88-5789-E998-002B79F196CF}"/>
              </a:ext>
            </a:extLst>
          </p:cNvPr>
          <p:cNvSpPr>
            <a:spLocks noGrp="1"/>
          </p:cNvSpPr>
          <p:nvPr>
            <p:ph idx="1"/>
          </p:nvPr>
        </p:nvSpPr>
        <p:spPr/>
        <p:txBody>
          <a:bodyPr>
            <a:normAutofit lnSpcReduction="10000"/>
          </a:bodyPr>
          <a:lstStyle/>
          <a:p>
            <a:pPr marL="0" indent="0">
              <a:buNone/>
            </a:pPr>
            <a:r>
              <a:rPr lang="en-US" sz="3200" dirty="0"/>
              <a:t>Landowner consents to construction</a:t>
            </a:r>
          </a:p>
          <a:p>
            <a:pPr marL="0" indent="0">
              <a:buNone/>
            </a:pPr>
            <a:r>
              <a:rPr lang="en-US" sz="3200" dirty="0"/>
              <a:t>+</a:t>
            </a:r>
          </a:p>
          <a:p>
            <a:pPr marL="0" indent="0">
              <a:buNone/>
            </a:pPr>
            <a:r>
              <a:rPr lang="en-US" sz="3200" dirty="0"/>
              <a:t>Action taken in reliance on the consent</a:t>
            </a:r>
          </a:p>
          <a:p>
            <a:endParaRPr lang="en-US" dirty="0"/>
          </a:p>
          <a:p>
            <a:endParaRPr lang="en-US" dirty="0"/>
          </a:p>
          <a:p>
            <a:endParaRPr lang="en-US" dirty="0"/>
          </a:p>
          <a:p>
            <a:r>
              <a:rPr lang="en-US" dirty="0"/>
              <a:t>Existence of ditch for “any appreciable time” </a:t>
            </a:r>
            <a:r>
              <a:rPr lang="en-US" dirty="0">
                <a:sym typeface="Wingdings" panose="05000000000000000000" pitchFamily="2" charset="2"/>
              </a:rPr>
              <a:t> consent is presumed</a:t>
            </a:r>
            <a:endParaRPr lang="en-US" dirty="0"/>
          </a:p>
        </p:txBody>
      </p:sp>
    </p:spTree>
    <p:extLst>
      <p:ext uri="{BB962C8B-B14F-4D97-AF65-F5344CB8AC3E}">
        <p14:creationId xmlns:p14="http://schemas.microsoft.com/office/powerpoint/2010/main" val="247117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42E3-2E89-515C-0DD6-A706C0F0B3B8}"/>
              </a:ext>
            </a:extLst>
          </p:cNvPr>
          <p:cNvSpPr>
            <a:spLocks noGrp="1"/>
          </p:cNvSpPr>
          <p:nvPr>
            <p:ph type="title"/>
          </p:nvPr>
        </p:nvSpPr>
        <p:spPr/>
        <p:txBody>
          <a:bodyPr/>
          <a:lstStyle/>
          <a:p>
            <a:r>
              <a:rPr lang="en-US" dirty="0"/>
              <a:t>Implied Easement by Prior Use</a:t>
            </a:r>
          </a:p>
        </p:txBody>
      </p:sp>
      <p:sp>
        <p:nvSpPr>
          <p:cNvPr id="3" name="Content Placeholder 2">
            <a:extLst>
              <a:ext uri="{FF2B5EF4-FFF2-40B4-BE49-F238E27FC236}">
                <a16:creationId xmlns:a16="http://schemas.microsoft.com/office/drawing/2014/main" id="{AA9BBE00-FD29-0B0F-9448-96347413CFAA}"/>
              </a:ext>
            </a:extLst>
          </p:cNvPr>
          <p:cNvSpPr>
            <a:spLocks noGrp="1"/>
          </p:cNvSpPr>
          <p:nvPr>
            <p:ph idx="1"/>
          </p:nvPr>
        </p:nvSpPr>
        <p:spPr/>
        <p:txBody>
          <a:bodyPr>
            <a:normAutofit/>
          </a:bodyPr>
          <a:lstStyle/>
          <a:p>
            <a:r>
              <a:rPr lang="en-US" sz="2800" dirty="0"/>
              <a:t>(1) unity and subsequent separation of title; </a:t>
            </a:r>
          </a:p>
          <a:p>
            <a:r>
              <a:rPr lang="en-US" sz="2800" dirty="0"/>
              <a:t>(2) benefit to the dominant tenement and a burden to the servient tenement at the time of the conveyance; </a:t>
            </a:r>
          </a:p>
          <a:p>
            <a:r>
              <a:rPr lang="en-US" sz="2800" dirty="0"/>
              <a:t>(3) evidence that the use was intended to be permanent; and </a:t>
            </a:r>
          </a:p>
          <a:p>
            <a:r>
              <a:rPr lang="en-US" sz="2800" dirty="0"/>
              <a:t>(4) continued use of the easement is reasonably necessary for enjoyment of the benefitted parcel. </a:t>
            </a:r>
          </a:p>
        </p:txBody>
      </p:sp>
    </p:spTree>
    <p:extLst>
      <p:ext uri="{BB962C8B-B14F-4D97-AF65-F5344CB8AC3E}">
        <p14:creationId xmlns:p14="http://schemas.microsoft.com/office/powerpoint/2010/main" val="133303702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TM03457515[[fn=View]]</Template>
  <TotalTime>3738</TotalTime>
  <Words>925</Words>
  <Application>Microsoft Office PowerPoint</Application>
  <PresentationFormat>Widescreen</PresentationFormat>
  <Paragraphs>105</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Century Schoolbook</vt:lpstr>
      <vt:lpstr>Wingdings</vt:lpstr>
      <vt:lpstr>Wingdings 2</vt:lpstr>
      <vt:lpstr>View</vt:lpstr>
      <vt:lpstr>Ditch Easements</vt:lpstr>
      <vt:lpstr>Presentation Outline</vt:lpstr>
      <vt:lpstr>C.R.S. § 37-86-102</vt:lpstr>
      <vt:lpstr>How Ditch Easements Are Created</vt:lpstr>
      <vt:lpstr>Condemnation</vt:lpstr>
      <vt:lpstr>Express Conveyance or Reservation</vt:lpstr>
      <vt:lpstr>Easement by Prescription</vt:lpstr>
      <vt:lpstr> Estoppel / Acquiescence / Irrevocable License</vt:lpstr>
      <vt:lpstr>Implied Easement by Prior Use</vt:lpstr>
      <vt:lpstr>Scope of the Easement</vt:lpstr>
      <vt:lpstr>Scope of Easement</vt:lpstr>
      <vt:lpstr>C.R.S. § 37-86-103</vt:lpstr>
      <vt:lpstr>What is reasonably necessary? </vt:lpstr>
      <vt:lpstr>Unilateral Alterations by Ditch Owner </vt:lpstr>
      <vt:lpstr>Unilateral Alterations by Landowner Roaring Fork Club v. St. Jude’s Co. (2001)</vt:lpstr>
      <vt:lpstr>PowerPoint Presentation</vt:lpstr>
      <vt:lpstr>PowerPoint Presentation</vt:lpstr>
      <vt:lpstr>Unilateral Alterations by Landowner</vt:lpstr>
      <vt:lpstr>Restatement (Third) of Property § 4.8(3) (adopted in Roaring Fork Club)</vt:lpstr>
      <vt:lpstr>Potential Remedies for Alteration that Violates Restatement Test</vt:lpstr>
      <vt:lpstr>Harmless Self Help</vt:lpstr>
      <vt:lpstr>Freese v. Tidd (Colo. 2015)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Kendall K. Burgemeister</dc:creator>
  <cp:lastModifiedBy>Kendall K. Burgemeister</cp:lastModifiedBy>
  <cp:revision>1</cp:revision>
  <dcterms:created xsi:type="dcterms:W3CDTF">2026-01-12T04:12:25Z</dcterms:created>
  <dcterms:modified xsi:type="dcterms:W3CDTF">2026-01-14T18:33:12Z</dcterms:modified>
</cp:coreProperties>
</file>