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1"/>
    <p:sldMasterId id="2147483699" r:id="rId2"/>
    <p:sldMasterId id="2147483717" r:id="rId3"/>
  </p:sldMasterIdLst>
  <p:notesMasterIdLst>
    <p:notesMasterId r:id="rId61"/>
  </p:notesMasterIdLst>
  <p:sldIdLst>
    <p:sldId id="538" r:id="rId4"/>
    <p:sldId id="511" r:id="rId5"/>
    <p:sldId id="265" r:id="rId6"/>
    <p:sldId id="266" r:id="rId7"/>
    <p:sldId id="267" r:id="rId8"/>
    <p:sldId id="268" r:id="rId9"/>
    <p:sldId id="257" r:id="rId10"/>
    <p:sldId id="702" r:id="rId11"/>
    <p:sldId id="270" r:id="rId12"/>
    <p:sldId id="277" r:id="rId13"/>
    <p:sldId id="707" r:id="rId14"/>
    <p:sldId id="279" r:id="rId15"/>
    <p:sldId id="264" r:id="rId16"/>
    <p:sldId id="311" r:id="rId17"/>
    <p:sldId id="312" r:id="rId18"/>
    <p:sldId id="708" r:id="rId19"/>
    <p:sldId id="709" r:id="rId20"/>
    <p:sldId id="284" r:id="rId21"/>
    <p:sldId id="660" r:id="rId22"/>
    <p:sldId id="285" r:id="rId23"/>
    <p:sldId id="286" r:id="rId24"/>
    <p:sldId id="287" r:id="rId25"/>
    <p:sldId id="288" r:id="rId26"/>
    <p:sldId id="325" r:id="rId27"/>
    <p:sldId id="682" r:id="rId28"/>
    <p:sldId id="683" r:id="rId29"/>
    <p:sldId id="317" r:id="rId30"/>
    <p:sldId id="318" r:id="rId31"/>
    <p:sldId id="666" r:id="rId32"/>
    <p:sldId id="680" r:id="rId33"/>
    <p:sldId id="320" r:id="rId34"/>
    <p:sldId id="322" r:id="rId35"/>
    <p:sldId id="323" r:id="rId36"/>
    <p:sldId id="324" r:id="rId37"/>
    <p:sldId id="321" r:id="rId38"/>
    <p:sldId id="289" r:id="rId39"/>
    <p:sldId id="290" r:id="rId40"/>
    <p:sldId id="291" r:id="rId41"/>
    <p:sldId id="292" r:id="rId42"/>
    <p:sldId id="293" r:id="rId43"/>
    <p:sldId id="294" r:id="rId44"/>
    <p:sldId id="295" r:id="rId45"/>
    <p:sldId id="685" r:id="rId46"/>
    <p:sldId id="686" r:id="rId47"/>
    <p:sldId id="687" r:id="rId48"/>
    <p:sldId id="688" r:id="rId49"/>
    <p:sldId id="689" r:id="rId50"/>
    <p:sldId id="690" r:id="rId51"/>
    <p:sldId id="691" r:id="rId52"/>
    <p:sldId id="692" r:id="rId53"/>
    <p:sldId id="732" r:id="rId54"/>
    <p:sldId id="719" r:id="rId55"/>
    <p:sldId id="733" r:id="rId56"/>
    <p:sldId id="297" r:id="rId57"/>
    <p:sldId id="300" r:id="rId58"/>
    <p:sldId id="301" r:id="rId59"/>
    <p:sldId id="263" r:id="rId6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151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616" y="36"/>
      </p:cViewPr>
      <p:guideLst>
        <p:guide orient="horz" pos="162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16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iagrams/_rels/data4.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 Id="rId14" Type="http://schemas.openxmlformats.org/officeDocument/2006/relationships/image" Target="../media/image63.svg"/></Relationships>
</file>

<file path=ppt/diagrams/_rels/drawing4.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 Id="rId14" Type="http://schemas.openxmlformats.org/officeDocument/2006/relationships/image" Target="../media/image6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797576-8B87-42C0-909C-D1C79D53585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E0B06AA-D103-40D8-BFF1-08F5364A83E4}">
      <dgm:prSet/>
      <dgm:spPr/>
      <dgm:t>
        <a:bodyPr/>
        <a:lstStyle/>
        <a:p>
          <a:r>
            <a:rPr lang="en-US" b="0" i="0" dirty="0"/>
            <a:t>Water Resources</a:t>
          </a:r>
          <a:endParaRPr lang="en-US" dirty="0"/>
        </a:p>
      </dgm:t>
    </dgm:pt>
    <dgm:pt modelId="{EBA1119C-C82A-4D47-BF2C-0F1F98FEEFFE}" type="parTrans" cxnId="{5197DCE3-ACF7-4E0A-8FAF-9972269FAA1A}">
      <dgm:prSet/>
      <dgm:spPr/>
      <dgm:t>
        <a:bodyPr/>
        <a:lstStyle/>
        <a:p>
          <a:endParaRPr lang="en-US"/>
        </a:p>
      </dgm:t>
    </dgm:pt>
    <dgm:pt modelId="{D6029E8D-E130-42AE-AEB6-50B425C84E9C}" type="sibTrans" cxnId="{5197DCE3-ACF7-4E0A-8FAF-9972269FAA1A}">
      <dgm:prSet/>
      <dgm:spPr/>
      <dgm:t>
        <a:bodyPr/>
        <a:lstStyle/>
        <a:p>
          <a:endParaRPr lang="en-US"/>
        </a:p>
      </dgm:t>
    </dgm:pt>
    <dgm:pt modelId="{57A68352-C598-481F-856D-C62815196115}">
      <dgm:prSet/>
      <dgm:spPr/>
      <dgm:t>
        <a:bodyPr/>
        <a:lstStyle/>
        <a:p>
          <a:r>
            <a:rPr lang="en-US" b="0" i="0" dirty="0"/>
            <a:t>Water Conservation Board </a:t>
          </a:r>
          <a:endParaRPr lang="en-US" dirty="0"/>
        </a:p>
      </dgm:t>
    </dgm:pt>
    <dgm:pt modelId="{475FDB33-7DC3-45BA-A873-3DB0F8658F10}" type="parTrans" cxnId="{E40C7036-7DC3-421A-9209-ADAA6E5C9842}">
      <dgm:prSet/>
      <dgm:spPr/>
      <dgm:t>
        <a:bodyPr/>
        <a:lstStyle/>
        <a:p>
          <a:endParaRPr lang="en-US"/>
        </a:p>
      </dgm:t>
    </dgm:pt>
    <dgm:pt modelId="{F1CEA17E-DDFD-451D-92CD-12B34EFC17E5}" type="sibTrans" cxnId="{E40C7036-7DC3-421A-9209-ADAA6E5C9842}">
      <dgm:prSet/>
      <dgm:spPr/>
      <dgm:t>
        <a:bodyPr/>
        <a:lstStyle/>
        <a:p>
          <a:endParaRPr lang="en-US"/>
        </a:p>
      </dgm:t>
    </dgm:pt>
    <dgm:pt modelId="{D9E672A8-1AEE-480B-92C6-2868911AB91B}">
      <dgm:prSet/>
      <dgm:spPr/>
      <dgm:t>
        <a:bodyPr/>
        <a:lstStyle/>
        <a:p>
          <a:r>
            <a:rPr lang="en-US" b="0" i="0" dirty="0"/>
            <a:t>Energy and Carbon Management Commission</a:t>
          </a:r>
          <a:endParaRPr lang="en-US" dirty="0"/>
        </a:p>
      </dgm:t>
    </dgm:pt>
    <dgm:pt modelId="{3BD3B52A-5806-49F7-A708-1D9835847D41}" type="parTrans" cxnId="{685C2C06-17F5-4FB0-AFA1-A3759D911196}">
      <dgm:prSet/>
      <dgm:spPr/>
      <dgm:t>
        <a:bodyPr/>
        <a:lstStyle/>
        <a:p>
          <a:endParaRPr lang="en-US"/>
        </a:p>
      </dgm:t>
    </dgm:pt>
    <dgm:pt modelId="{A2C57323-C5A2-4B53-92D3-1D84FB04ED5C}" type="sibTrans" cxnId="{685C2C06-17F5-4FB0-AFA1-A3759D911196}">
      <dgm:prSet/>
      <dgm:spPr/>
      <dgm:t>
        <a:bodyPr/>
        <a:lstStyle/>
        <a:p>
          <a:endParaRPr lang="en-US"/>
        </a:p>
      </dgm:t>
    </dgm:pt>
    <dgm:pt modelId="{C3BD47D7-684F-4502-B552-2FBF36C4930D}">
      <dgm:prSet/>
      <dgm:spPr/>
      <dgm:t>
        <a:bodyPr/>
        <a:lstStyle/>
        <a:p>
          <a:r>
            <a:rPr lang="en-US" b="0" i="0" dirty="0"/>
            <a:t>Geological Survey</a:t>
          </a:r>
          <a:endParaRPr lang="en-US" dirty="0"/>
        </a:p>
      </dgm:t>
    </dgm:pt>
    <dgm:pt modelId="{A27AF2EA-DF8C-4B64-92A1-0C815E2A170C}" type="parTrans" cxnId="{9395F1C3-F600-4947-B396-DD7A5BEEB694}">
      <dgm:prSet/>
      <dgm:spPr/>
      <dgm:t>
        <a:bodyPr/>
        <a:lstStyle/>
        <a:p>
          <a:endParaRPr lang="en-US"/>
        </a:p>
      </dgm:t>
    </dgm:pt>
    <dgm:pt modelId="{289DF85A-E5C3-4E59-A22C-D30204AD10EC}" type="sibTrans" cxnId="{9395F1C3-F600-4947-B396-DD7A5BEEB694}">
      <dgm:prSet/>
      <dgm:spPr/>
      <dgm:t>
        <a:bodyPr/>
        <a:lstStyle/>
        <a:p>
          <a:endParaRPr lang="en-US"/>
        </a:p>
      </dgm:t>
    </dgm:pt>
    <dgm:pt modelId="{68A3B76D-F676-44E1-BA4B-0A7D87EBF4A6}">
      <dgm:prSet/>
      <dgm:spPr/>
      <dgm:t>
        <a:bodyPr/>
        <a:lstStyle/>
        <a:p>
          <a:r>
            <a:rPr lang="en-US" dirty="0"/>
            <a:t>Parks and Wildlife</a:t>
          </a:r>
        </a:p>
      </dgm:t>
    </dgm:pt>
    <dgm:pt modelId="{57829340-FBFA-403D-A71F-34943FBB567C}" type="parTrans" cxnId="{2E5795E4-873E-4791-9472-6C16219FEA91}">
      <dgm:prSet/>
      <dgm:spPr/>
      <dgm:t>
        <a:bodyPr/>
        <a:lstStyle/>
        <a:p>
          <a:endParaRPr lang="en-US"/>
        </a:p>
      </dgm:t>
    </dgm:pt>
    <dgm:pt modelId="{64BA373E-CCD9-4CA4-AE85-A110B2D86804}" type="sibTrans" cxnId="{2E5795E4-873E-4791-9472-6C16219FEA91}">
      <dgm:prSet/>
      <dgm:spPr/>
      <dgm:t>
        <a:bodyPr/>
        <a:lstStyle/>
        <a:p>
          <a:endParaRPr lang="en-US"/>
        </a:p>
      </dgm:t>
    </dgm:pt>
    <dgm:pt modelId="{31070856-A966-482D-B7BE-32DAB4274CF1}">
      <dgm:prSet/>
      <dgm:spPr/>
      <dgm:t>
        <a:bodyPr/>
        <a:lstStyle/>
        <a:p>
          <a:r>
            <a:rPr lang="en-US"/>
            <a:t>Reclamation, Mining and Safety</a:t>
          </a:r>
          <a:endParaRPr lang="en-US" dirty="0"/>
        </a:p>
      </dgm:t>
    </dgm:pt>
    <dgm:pt modelId="{5A5EE31C-B7E9-45D4-9609-0DCC4182C5D1}" type="parTrans" cxnId="{F8B09067-ADEE-4B36-9AFA-EA6D925F720A}">
      <dgm:prSet/>
      <dgm:spPr/>
      <dgm:t>
        <a:bodyPr/>
        <a:lstStyle/>
        <a:p>
          <a:endParaRPr lang="en-US"/>
        </a:p>
      </dgm:t>
    </dgm:pt>
    <dgm:pt modelId="{2B057DA3-7FD1-46D5-B8AC-454442D22089}" type="sibTrans" cxnId="{F8B09067-ADEE-4B36-9AFA-EA6D925F720A}">
      <dgm:prSet/>
      <dgm:spPr/>
      <dgm:t>
        <a:bodyPr/>
        <a:lstStyle/>
        <a:p>
          <a:endParaRPr lang="en-US"/>
        </a:p>
      </dgm:t>
    </dgm:pt>
    <dgm:pt modelId="{F0C782E2-A296-4C41-A971-779F94069B9B}">
      <dgm:prSet/>
      <dgm:spPr/>
      <dgm:t>
        <a:bodyPr/>
        <a:lstStyle/>
        <a:p>
          <a:r>
            <a:rPr lang="en-US"/>
            <a:t>State Land Board</a:t>
          </a:r>
          <a:endParaRPr lang="en-US" dirty="0"/>
        </a:p>
      </dgm:t>
    </dgm:pt>
    <dgm:pt modelId="{678B0D8A-8B4B-4A95-A67F-7AE1BE05E4FE}" type="parTrans" cxnId="{B59B29BE-3A3A-4BC5-8050-1C2B10E74DFC}">
      <dgm:prSet/>
      <dgm:spPr/>
      <dgm:t>
        <a:bodyPr/>
        <a:lstStyle/>
        <a:p>
          <a:endParaRPr lang="en-US"/>
        </a:p>
      </dgm:t>
    </dgm:pt>
    <dgm:pt modelId="{2A0E1A73-8BD8-4882-BECC-E9134F0B37EA}" type="sibTrans" cxnId="{B59B29BE-3A3A-4BC5-8050-1C2B10E74DFC}">
      <dgm:prSet/>
      <dgm:spPr/>
      <dgm:t>
        <a:bodyPr/>
        <a:lstStyle/>
        <a:p>
          <a:endParaRPr lang="en-US"/>
        </a:p>
      </dgm:t>
    </dgm:pt>
    <dgm:pt modelId="{9272BF34-BB10-49DE-A6C6-B5903F5B1196}">
      <dgm:prSet/>
      <dgm:spPr/>
      <dgm:t>
        <a:bodyPr/>
        <a:lstStyle/>
        <a:p>
          <a:r>
            <a:rPr lang="en-US"/>
            <a:t>Forestry</a:t>
          </a:r>
          <a:endParaRPr lang="en-US" dirty="0"/>
        </a:p>
      </dgm:t>
    </dgm:pt>
    <dgm:pt modelId="{18CF869F-F6D6-492D-B78B-AB99AA7AD54A}" type="parTrans" cxnId="{52624486-9D1D-4D85-9ED1-0FAED95F8119}">
      <dgm:prSet/>
      <dgm:spPr/>
      <dgm:t>
        <a:bodyPr/>
        <a:lstStyle/>
        <a:p>
          <a:endParaRPr lang="en-US"/>
        </a:p>
      </dgm:t>
    </dgm:pt>
    <dgm:pt modelId="{29A39A5D-B08D-415F-B703-1168F33D6702}" type="sibTrans" cxnId="{52624486-9D1D-4D85-9ED1-0FAED95F8119}">
      <dgm:prSet/>
      <dgm:spPr/>
      <dgm:t>
        <a:bodyPr/>
        <a:lstStyle/>
        <a:p>
          <a:endParaRPr lang="en-US"/>
        </a:p>
      </dgm:t>
    </dgm:pt>
    <dgm:pt modelId="{FF6A93EE-BE43-4EFD-B9CF-B95A2F58BDE5}" type="pres">
      <dgm:prSet presAssocID="{34797576-8B87-42C0-909C-D1C79D53585F}" presName="diagram" presStyleCnt="0">
        <dgm:presLayoutVars>
          <dgm:dir/>
          <dgm:resizeHandles val="exact"/>
        </dgm:presLayoutVars>
      </dgm:prSet>
      <dgm:spPr/>
    </dgm:pt>
    <dgm:pt modelId="{362D87AC-A316-4C0D-A8C7-15C9BA45BDD0}" type="pres">
      <dgm:prSet presAssocID="{5E0B06AA-D103-40D8-BFF1-08F5364A83E4}" presName="node" presStyleLbl="node1" presStyleIdx="0" presStyleCnt="8">
        <dgm:presLayoutVars>
          <dgm:bulletEnabled val="1"/>
        </dgm:presLayoutVars>
      </dgm:prSet>
      <dgm:spPr/>
    </dgm:pt>
    <dgm:pt modelId="{7187201D-49D9-4ED6-8160-3583263AD7A9}" type="pres">
      <dgm:prSet presAssocID="{D6029E8D-E130-42AE-AEB6-50B425C84E9C}" presName="sibTrans" presStyleCnt="0"/>
      <dgm:spPr/>
    </dgm:pt>
    <dgm:pt modelId="{389A3FE8-DBFE-43A8-8088-989637D636D9}" type="pres">
      <dgm:prSet presAssocID="{57A68352-C598-481F-856D-C62815196115}" presName="node" presStyleLbl="node1" presStyleIdx="1" presStyleCnt="8">
        <dgm:presLayoutVars>
          <dgm:bulletEnabled val="1"/>
        </dgm:presLayoutVars>
      </dgm:prSet>
      <dgm:spPr/>
    </dgm:pt>
    <dgm:pt modelId="{793B148B-105B-427E-888B-57172784D78B}" type="pres">
      <dgm:prSet presAssocID="{F1CEA17E-DDFD-451D-92CD-12B34EFC17E5}" presName="sibTrans" presStyleCnt="0"/>
      <dgm:spPr/>
    </dgm:pt>
    <dgm:pt modelId="{BBD12B7E-CAD7-4D05-9B28-C0B2ECE743D1}" type="pres">
      <dgm:prSet presAssocID="{D9E672A8-1AEE-480B-92C6-2868911AB91B}" presName="node" presStyleLbl="node1" presStyleIdx="2" presStyleCnt="8">
        <dgm:presLayoutVars>
          <dgm:bulletEnabled val="1"/>
        </dgm:presLayoutVars>
      </dgm:prSet>
      <dgm:spPr/>
    </dgm:pt>
    <dgm:pt modelId="{81FFF8B4-BD25-43B5-9C41-8192A27C08BA}" type="pres">
      <dgm:prSet presAssocID="{A2C57323-C5A2-4B53-92D3-1D84FB04ED5C}" presName="sibTrans" presStyleCnt="0"/>
      <dgm:spPr/>
    </dgm:pt>
    <dgm:pt modelId="{8B5DF130-7559-4515-85B6-3E749AA3C146}" type="pres">
      <dgm:prSet presAssocID="{C3BD47D7-684F-4502-B552-2FBF36C4930D}" presName="node" presStyleLbl="node1" presStyleIdx="3" presStyleCnt="8">
        <dgm:presLayoutVars>
          <dgm:bulletEnabled val="1"/>
        </dgm:presLayoutVars>
      </dgm:prSet>
      <dgm:spPr/>
    </dgm:pt>
    <dgm:pt modelId="{07C2A26B-B866-4B5A-8498-D7B9B7826D6B}" type="pres">
      <dgm:prSet presAssocID="{289DF85A-E5C3-4E59-A22C-D30204AD10EC}" presName="sibTrans" presStyleCnt="0"/>
      <dgm:spPr/>
    </dgm:pt>
    <dgm:pt modelId="{10517F85-954B-4D79-81FE-CFE635339CC2}" type="pres">
      <dgm:prSet presAssocID="{68A3B76D-F676-44E1-BA4B-0A7D87EBF4A6}" presName="node" presStyleLbl="node1" presStyleIdx="4" presStyleCnt="8">
        <dgm:presLayoutVars>
          <dgm:bulletEnabled val="1"/>
        </dgm:presLayoutVars>
      </dgm:prSet>
      <dgm:spPr/>
    </dgm:pt>
    <dgm:pt modelId="{FEBCF91B-299A-4AB4-97D9-E9F6D1495C3C}" type="pres">
      <dgm:prSet presAssocID="{64BA373E-CCD9-4CA4-AE85-A110B2D86804}" presName="sibTrans" presStyleCnt="0"/>
      <dgm:spPr/>
    </dgm:pt>
    <dgm:pt modelId="{0F071A06-DF34-4A4B-BFEA-1286A12BA9B1}" type="pres">
      <dgm:prSet presAssocID="{31070856-A966-482D-B7BE-32DAB4274CF1}" presName="node" presStyleLbl="node1" presStyleIdx="5" presStyleCnt="8">
        <dgm:presLayoutVars>
          <dgm:bulletEnabled val="1"/>
        </dgm:presLayoutVars>
      </dgm:prSet>
      <dgm:spPr/>
    </dgm:pt>
    <dgm:pt modelId="{14EA73A0-3BF0-4FDC-A169-0F23DBC7C63A}" type="pres">
      <dgm:prSet presAssocID="{2B057DA3-7FD1-46D5-B8AC-454442D22089}" presName="sibTrans" presStyleCnt="0"/>
      <dgm:spPr/>
    </dgm:pt>
    <dgm:pt modelId="{F438D0A4-4231-44EC-A16D-E143A98AA385}" type="pres">
      <dgm:prSet presAssocID="{F0C782E2-A296-4C41-A971-779F94069B9B}" presName="node" presStyleLbl="node1" presStyleIdx="6" presStyleCnt="8">
        <dgm:presLayoutVars>
          <dgm:bulletEnabled val="1"/>
        </dgm:presLayoutVars>
      </dgm:prSet>
      <dgm:spPr/>
    </dgm:pt>
    <dgm:pt modelId="{23902B04-517D-4CFE-88A9-E8E86908DBA3}" type="pres">
      <dgm:prSet presAssocID="{2A0E1A73-8BD8-4882-BECC-E9134F0B37EA}" presName="sibTrans" presStyleCnt="0"/>
      <dgm:spPr/>
    </dgm:pt>
    <dgm:pt modelId="{6DF38AB0-E076-459D-B6C2-5D316747A367}" type="pres">
      <dgm:prSet presAssocID="{9272BF34-BB10-49DE-A6C6-B5903F5B1196}" presName="node" presStyleLbl="node1" presStyleIdx="7" presStyleCnt="8">
        <dgm:presLayoutVars>
          <dgm:bulletEnabled val="1"/>
        </dgm:presLayoutVars>
      </dgm:prSet>
      <dgm:spPr/>
    </dgm:pt>
  </dgm:ptLst>
  <dgm:cxnLst>
    <dgm:cxn modelId="{685C2C06-17F5-4FB0-AFA1-A3759D911196}" srcId="{34797576-8B87-42C0-909C-D1C79D53585F}" destId="{D9E672A8-1AEE-480B-92C6-2868911AB91B}" srcOrd="2" destOrd="0" parTransId="{3BD3B52A-5806-49F7-A708-1D9835847D41}" sibTransId="{A2C57323-C5A2-4B53-92D3-1D84FB04ED5C}"/>
    <dgm:cxn modelId="{DC42021C-20B8-40B1-B460-F5486FAC8DCC}" type="presOf" srcId="{D9E672A8-1AEE-480B-92C6-2868911AB91B}" destId="{BBD12B7E-CAD7-4D05-9B28-C0B2ECE743D1}" srcOrd="0" destOrd="0" presId="urn:microsoft.com/office/officeart/2005/8/layout/default"/>
    <dgm:cxn modelId="{FB6BCA23-CAA7-479B-B1B0-6E0B96CE4B87}" type="presOf" srcId="{5E0B06AA-D103-40D8-BFF1-08F5364A83E4}" destId="{362D87AC-A316-4C0D-A8C7-15C9BA45BDD0}" srcOrd="0" destOrd="0" presId="urn:microsoft.com/office/officeart/2005/8/layout/default"/>
    <dgm:cxn modelId="{E40C7036-7DC3-421A-9209-ADAA6E5C9842}" srcId="{34797576-8B87-42C0-909C-D1C79D53585F}" destId="{57A68352-C598-481F-856D-C62815196115}" srcOrd="1" destOrd="0" parTransId="{475FDB33-7DC3-45BA-A873-3DB0F8658F10}" sibTransId="{F1CEA17E-DDFD-451D-92CD-12B34EFC17E5}"/>
    <dgm:cxn modelId="{F2EEAB3D-C760-417D-AEDD-E98D91D65980}" type="presOf" srcId="{C3BD47D7-684F-4502-B552-2FBF36C4930D}" destId="{8B5DF130-7559-4515-85B6-3E749AA3C146}" srcOrd="0" destOrd="0" presId="urn:microsoft.com/office/officeart/2005/8/layout/default"/>
    <dgm:cxn modelId="{1FADE440-AADF-4BF3-8135-C0DD2AF2CB0F}" type="presOf" srcId="{31070856-A966-482D-B7BE-32DAB4274CF1}" destId="{0F071A06-DF34-4A4B-BFEA-1286A12BA9B1}" srcOrd="0" destOrd="0" presId="urn:microsoft.com/office/officeart/2005/8/layout/default"/>
    <dgm:cxn modelId="{1373485D-209F-48FB-9099-44FA507E35BC}" type="presOf" srcId="{9272BF34-BB10-49DE-A6C6-B5903F5B1196}" destId="{6DF38AB0-E076-459D-B6C2-5D316747A367}" srcOrd="0" destOrd="0" presId="urn:microsoft.com/office/officeart/2005/8/layout/default"/>
    <dgm:cxn modelId="{63D5E746-1779-444F-83D5-3FDB7ED9C3C6}" type="presOf" srcId="{F0C782E2-A296-4C41-A971-779F94069B9B}" destId="{F438D0A4-4231-44EC-A16D-E143A98AA385}" srcOrd="0" destOrd="0" presId="urn:microsoft.com/office/officeart/2005/8/layout/default"/>
    <dgm:cxn modelId="{F8B09067-ADEE-4B36-9AFA-EA6D925F720A}" srcId="{34797576-8B87-42C0-909C-D1C79D53585F}" destId="{31070856-A966-482D-B7BE-32DAB4274CF1}" srcOrd="5" destOrd="0" parTransId="{5A5EE31C-B7E9-45D4-9609-0DCC4182C5D1}" sibTransId="{2B057DA3-7FD1-46D5-B8AC-454442D22089}"/>
    <dgm:cxn modelId="{D6F5FE7F-B2C8-4B8A-9C10-CE7C3E551105}" type="presOf" srcId="{34797576-8B87-42C0-909C-D1C79D53585F}" destId="{FF6A93EE-BE43-4EFD-B9CF-B95A2F58BDE5}" srcOrd="0" destOrd="0" presId="urn:microsoft.com/office/officeart/2005/8/layout/default"/>
    <dgm:cxn modelId="{52624486-9D1D-4D85-9ED1-0FAED95F8119}" srcId="{34797576-8B87-42C0-909C-D1C79D53585F}" destId="{9272BF34-BB10-49DE-A6C6-B5903F5B1196}" srcOrd="7" destOrd="0" parTransId="{18CF869F-F6D6-492D-B78B-AB99AA7AD54A}" sibTransId="{29A39A5D-B08D-415F-B703-1168F33D6702}"/>
    <dgm:cxn modelId="{8050818A-34CF-4E00-AF24-9163E5FD1B3B}" type="presOf" srcId="{68A3B76D-F676-44E1-BA4B-0A7D87EBF4A6}" destId="{10517F85-954B-4D79-81FE-CFE635339CC2}" srcOrd="0" destOrd="0" presId="urn:microsoft.com/office/officeart/2005/8/layout/default"/>
    <dgm:cxn modelId="{B59B29BE-3A3A-4BC5-8050-1C2B10E74DFC}" srcId="{34797576-8B87-42C0-909C-D1C79D53585F}" destId="{F0C782E2-A296-4C41-A971-779F94069B9B}" srcOrd="6" destOrd="0" parTransId="{678B0D8A-8B4B-4A95-A67F-7AE1BE05E4FE}" sibTransId="{2A0E1A73-8BD8-4882-BECC-E9134F0B37EA}"/>
    <dgm:cxn modelId="{9395F1C3-F600-4947-B396-DD7A5BEEB694}" srcId="{34797576-8B87-42C0-909C-D1C79D53585F}" destId="{C3BD47D7-684F-4502-B552-2FBF36C4930D}" srcOrd="3" destOrd="0" parTransId="{A27AF2EA-DF8C-4B64-92A1-0C815E2A170C}" sibTransId="{289DF85A-E5C3-4E59-A22C-D30204AD10EC}"/>
    <dgm:cxn modelId="{5197DCE3-ACF7-4E0A-8FAF-9972269FAA1A}" srcId="{34797576-8B87-42C0-909C-D1C79D53585F}" destId="{5E0B06AA-D103-40D8-BFF1-08F5364A83E4}" srcOrd="0" destOrd="0" parTransId="{EBA1119C-C82A-4D47-BF2C-0F1F98FEEFFE}" sibTransId="{D6029E8D-E130-42AE-AEB6-50B425C84E9C}"/>
    <dgm:cxn modelId="{2E5795E4-873E-4791-9472-6C16219FEA91}" srcId="{34797576-8B87-42C0-909C-D1C79D53585F}" destId="{68A3B76D-F676-44E1-BA4B-0A7D87EBF4A6}" srcOrd="4" destOrd="0" parTransId="{57829340-FBFA-403D-A71F-34943FBB567C}" sibTransId="{64BA373E-CCD9-4CA4-AE85-A110B2D86804}"/>
    <dgm:cxn modelId="{256B80ED-A487-4D2E-9F97-9A6624CA4C39}" type="presOf" srcId="{57A68352-C598-481F-856D-C62815196115}" destId="{389A3FE8-DBFE-43A8-8088-989637D636D9}" srcOrd="0" destOrd="0" presId="urn:microsoft.com/office/officeart/2005/8/layout/default"/>
    <dgm:cxn modelId="{DDF4E6B2-2344-42C6-B143-3530CAC57686}" type="presParOf" srcId="{FF6A93EE-BE43-4EFD-B9CF-B95A2F58BDE5}" destId="{362D87AC-A316-4C0D-A8C7-15C9BA45BDD0}" srcOrd="0" destOrd="0" presId="urn:microsoft.com/office/officeart/2005/8/layout/default"/>
    <dgm:cxn modelId="{956A915B-4AD4-454F-BDD6-56F22F62DA55}" type="presParOf" srcId="{FF6A93EE-BE43-4EFD-B9CF-B95A2F58BDE5}" destId="{7187201D-49D9-4ED6-8160-3583263AD7A9}" srcOrd="1" destOrd="0" presId="urn:microsoft.com/office/officeart/2005/8/layout/default"/>
    <dgm:cxn modelId="{27DFEE51-D902-4A10-967A-BC779FCAEA66}" type="presParOf" srcId="{FF6A93EE-BE43-4EFD-B9CF-B95A2F58BDE5}" destId="{389A3FE8-DBFE-43A8-8088-989637D636D9}" srcOrd="2" destOrd="0" presId="urn:microsoft.com/office/officeart/2005/8/layout/default"/>
    <dgm:cxn modelId="{C1456BF1-ED51-47F6-B72F-7371A0B30319}" type="presParOf" srcId="{FF6A93EE-BE43-4EFD-B9CF-B95A2F58BDE5}" destId="{793B148B-105B-427E-888B-57172784D78B}" srcOrd="3" destOrd="0" presId="urn:microsoft.com/office/officeart/2005/8/layout/default"/>
    <dgm:cxn modelId="{89A3B1C0-0A1C-4B4D-9CAF-5A976E116207}" type="presParOf" srcId="{FF6A93EE-BE43-4EFD-B9CF-B95A2F58BDE5}" destId="{BBD12B7E-CAD7-4D05-9B28-C0B2ECE743D1}" srcOrd="4" destOrd="0" presId="urn:microsoft.com/office/officeart/2005/8/layout/default"/>
    <dgm:cxn modelId="{333BE002-E908-43B9-9633-B6D7758D3C81}" type="presParOf" srcId="{FF6A93EE-BE43-4EFD-B9CF-B95A2F58BDE5}" destId="{81FFF8B4-BD25-43B5-9C41-8192A27C08BA}" srcOrd="5" destOrd="0" presId="urn:microsoft.com/office/officeart/2005/8/layout/default"/>
    <dgm:cxn modelId="{82A95077-9358-4E48-BD69-68C52DFC1F14}" type="presParOf" srcId="{FF6A93EE-BE43-4EFD-B9CF-B95A2F58BDE5}" destId="{8B5DF130-7559-4515-85B6-3E749AA3C146}" srcOrd="6" destOrd="0" presId="urn:microsoft.com/office/officeart/2005/8/layout/default"/>
    <dgm:cxn modelId="{DED454CA-A2D2-4A25-98D1-5B2E404B35F9}" type="presParOf" srcId="{FF6A93EE-BE43-4EFD-B9CF-B95A2F58BDE5}" destId="{07C2A26B-B866-4B5A-8498-D7B9B7826D6B}" srcOrd="7" destOrd="0" presId="urn:microsoft.com/office/officeart/2005/8/layout/default"/>
    <dgm:cxn modelId="{4A6D9EB8-2AAF-4030-8B06-1AF6310489C8}" type="presParOf" srcId="{FF6A93EE-BE43-4EFD-B9CF-B95A2F58BDE5}" destId="{10517F85-954B-4D79-81FE-CFE635339CC2}" srcOrd="8" destOrd="0" presId="urn:microsoft.com/office/officeart/2005/8/layout/default"/>
    <dgm:cxn modelId="{E4FA7531-23E1-4812-A749-50E79ED530B5}" type="presParOf" srcId="{FF6A93EE-BE43-4EFD-B9CF-B95A2F58BDE5}" destId="{FEBCF91B-299A-4AB4-97D9-E9F6D1495C3C}" srcOrd="9" destOrd="0" presId="urn:microsoft.com/office/officeart/2005/8/layout/default"/>
    <dgm:cxn modelId="{B7DE5711-E554-4815-BA50-95828CD9D146}" type="presParOf" srcId="{FF6A93EE-BE43-4EFD-B9CF-B95A2F58BDE5}" destId="{0F071A06-DF34-4A4B-BFEA-1286A12BA9B1}" srcOrd="10" destOrd="0" presId="urn:microsoft.com/office/officeart/2005/8/layout/default"/>
    <dgm:cxn modelId="{38EB84CD-75AB-4D25-805A-9A46FDFF8E53}" type="presParOf" srcId="{FF6A93EE-BE43-4EFD-B9CF-B95A2F58BDE5}" destId="{14EA73A0-3BF0-4FDC-A169-0F23DBC7C63A}" srcOrd="11" destOrd="0" presId="urn:microsoft.com/office/officeart/2005/8/layout/default"/>
    <dgm:cxn modelId="{F71178D7-2586-4E48-BB3F-835F8686595D}" type="presParOf" srcId="{FF6A93EE-BE43-4EFD-B9CF-B95A2F58BDE5}" destId="{F438D0A4-4231-44EC-A16D-E143A98AA385}" srcOrd="12" destOrd="0" presId="urn:microsoft.com/office/officeart/2005/8/layout/default"/>
    <dgm:cxn modelId="{EDD2D78E-21C4-4A04-8D1F-2742F70DAC44}" type="presParOf" srcId="{FF6A93EE-BE43-4EFD-B9CF-B95A2F58BDE5}" destId="{23902B04-517D-4CFE-88A9-E8E86908DBA3}" srcOrd="13" destOrd="0" presId="urn:microsoft.com/office/officeart/2005/8/layout/default"/>
    <dgm:cxn modelId="{4C91FF03-4EFC-4B60-BD7E-359BE7E5585E}" type="presParOf" srcId="{FF6A93EE-BE43-4EFD-B9CF-B95A2F58BDE5}" destId="{6DF38AB0-E076-459D-B6C2-5D316747A367}"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83E632-1ED6-47A0-92A6-9092D0E6324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135B005E-C1DD-4775-83FD-0BCAE59314A9}">
      <dgm:prSet/>
      <dgm:spPr/>
      <dgm:t>
        <a:bodyPr/>
        <a:lstStyle/>
        <a:p>
          <a:pPr>
            <a:defRPr b="1"/>
          </a:pPr>
          <a:r>
            <a:rPr lang="en-US" b="0" i="0"/>
            <a:t>Parcel of 35 acres or more</a:t>
          </a:r>
          <a:endParaRPr lang="en-US"/>
        </a:p>
      </dgm:t>
    </dgm:pt>
    <dgm:pt modelId="{E5936106-4C23-4340-8AC1-4B1C890FEB24}" type="parTrans" cxnId="{A9C71C29-08A8-4989-9C03-7025F15C8BD9}">
      <dgm:prSet/>
      <dgm:spPr/>
      <dgm:t>
        <a:bodyPr/>
        <a:lstStyle/>
        <a:p>
          <a:endParaRPr lang="en-US"/>
        </a:p>
      </dgm:t>
    </dgm:pt>
    <dgm:pt modelId="{CD9C7716-49D0-4CA8-8D20-96B2CA3FC525}" type="sibTrans" cxnId="{A9C71C29-08A8-4989-9C03-7025F15C8BD9}">
      <dgm:prSet/>
      <dgm:spPr/>
      <dgm:t>
        <a:bodyPr/>
        <a:lstStyle/>
        <a:p>
          <a:endParaRPr lang="en-US"/>
        </a:p>
      </dgm:t>
    </dgm:pt>
    <dgm:pt modelId="{A35269F9-1DEF-41B9-84F5-9288F1F6C83E}">
      <dgm:prSet/>
      <dgm:spPr/>
      <dgm:t>
        <a:bodyPr/>
        <a:lstStyle/>
        <a:p>
          <a:r>
            <a:rPr lang="en-US" b="0" i="0"/>
            <a:t>Up to 3 houses</a:t>
          </a:r>
          <a:endParaRPr lang="en-US"/>
        </a:p>
      </dgm:t>
    </dgm:pt>
    <dgm:pt modelId="{52F23CC3-66A4-423C-9ACD-A00B917BCF33}" type="parTrans" cxnId="{849C4622-778C-42BB-8B2D-E46F799117D2}">
      <dgm:prSet/>
      <dgm:spPr/>
      <dgm:t>
        <a:bodyPr/>
        <a:lstStyle/>
        <a:p>
          <a:endParaRPr lang="en-US"/>
        </a:p>
      </dgm:t>
    </dgm:pt>
    <dgm:pt modelId="{A94B69FE-66F1-4DB9-99D7-490D8D22CD80}" type="sibTrans" cxnId="{849C4622-778C-42BB-8B2D-E46F799117D2}">
      <dgm:prSet/>
      <dgm:spPr/>
      <dgm:t>
        <a:bodyPr/>
        <a:lstStyle/>
        <a:p>
          <a:endParaRPr lang="en-US"/>
        </a:p>
      </dgm:t>
    </dgm:pt>
    <dgm:pt modelId="{2029B954-DCD6-4F3C-B7D6-C02DEDCD80E6}">
      <dgm:prSet/>
      <dgm:spPr/>
      <dgm:t>
        <a:bodyPr/>
        <a:lstStyle/>
        <a:p>
          <a:r>
            <a:rPr lang="en-US" b="0" i="0"/>
            <a:t>Irrigation of up to 1 acre of home lawn &amp; garden</a:t>
          </a:r>
          <a:endParaRPr lang="en-US"/>
        </a:p>
      </dgm:t>
    </dgm:pt>
    <dgm:pt modelId="{E3A72D6C-6AAD-4A08-B4C1-20988E124602}" type="parTrans" cxnId="{66FD9734-CEC7-4600-9B91-9A689F2F92A3}">
      <dgm:prSet/>
      <dgm:spPr/>
      <dgm:t>
        <a:bodyPr/>
        <a:lstStyle/>
        <a:p>
          <a:endParaRPr lang="en-US"/>
        </a:p>
      </dgm:t>
    </dgm:pt>
    <dgm:pt modelId="{A894BFFF-DE33-4ACA-98C2-F7448EAE2161}" type="sibTrans" cxnId="{66FD9734-CEC7-4600-9B91-9A689F2F92A3}">
      <dgm:prSet/>
      <dgm:spPr/>
      <dgm:t>
        <a:bodyPr/>
        <a:lstStyle/>
        <a:p>
          <a:endParaRPr lang="en-US"/>
        </a:p>
      </dgm:t>
    </dgm:pt>
    <dgm:pt modelId="{25671590-C2C0-4555-B147-FA6707F5E753}">
      <dgm:prSet/>
      <dgm:spPr/>
      <dgm:t>
        <a:bodyPr/>
        <a:lstStyle/>
        <a:p>
          <a:r>
            <a:rPr lang="en-US" b="0" i="0"/>
            <a:t>Domestic animals, poultry, livestock on a farm or ranch</a:t>
          </a:r>
          <a:endParaRPr lang="en-US"/>
        </a:p>
      </dgm:t>
    </dgm:pt>
    <dgm:pt modelId="{8B467D9F-BAF1-44B0-A531-D947FF0B77FD}" type="parTrans" cxnId="{66342E5D-7E9F-42DA-B19B-D30FACF6F399}">
      <dgm:prSet/>
      <dgm:spPr/>
      <dgm:t>
        <a:bodyPr/>
        <a:lstStyle/>
        <a:p>
          <a:endParaRPr lang="en-US"/>
        </a:p>
      </dgm:t>
    </dgm:pt>
    <dgm:pt modelId="{298594FE-D019-464B-AFCA-E3FB4882C32F}" type="sibTrans" cxnId="{66342E5D-7E9F-42DA-B19B-D30FACF6F399}">
      <dgm:prSet/>
      <dgm:spPr/>
      <dgm:t>
        <a:bodyPr/>
        <a:lstStyle/>
        <a:p>
          <a:endParaRPr lang="en-US"/>
        </a:p>
      </dgm:t>
    </dgm:pt>
    <dgm:pt modelId="{E3757695-2B5E-4E07-A1F1-417C14F89393}">
      <dgm:prSet/>
      <dgm:spPr/>
      <dgm:t>
        <a:bodyPr/>
        <a:lstStyle/>
        <a:p>
          <a:pPr>
            <a:defRPr b="1"/>
          </a:pPr>
          <a:r>
            <a:rPr lang="en-US" b="0" i="0"/>
            <a:t>Parcel less than 35 acres</a:t>
          </a:r>
          <a:endParaRPr lang="en-US"/>
        </a:p>
      </dgm:t>
    </dgm:pt>
    <dgm:pt modelId="{60E2B04A-621B-4641-AD93-AB5BF39EC170}" type="parTrans" cxnId="{38B437A4-8381-49BC-ACE5-C64B38C9828A}">
      <dgm:prSet/>
      <dgm:spPr/>
      <dgm:t>
        <a:bodyPr/>
        <a:lstStyle/>
        <a:p>
          <a:endParaRPr lang="en-US"/>
        </a:p>
      </dgm:t>
    </dgm:pt>
    <dgm:pt modelId="{F379F52B-6634-4DFD-A0D1-3DF07301B1A0}" type="sibTrans" cxnId="{38B437A4-8381-49BC-ACE5-C64B38C9828A}">
      <dgm:prSet/>
      <dgm:spPr/>
      <dgm:t>
        <a:bodyPr/>
        <a:lstStyle/>
        <a:p>
          <a:endParaRPr lang="en-US"/>
        </a:p>
      </dgm:t>
    </dgm:pt>
    <dgm:pt modelId="{6BDFCA01-98A2-4097-9AA2-0BCACBDC6C1F}">
      <dgm:prSet/>
      <dgm:spPr/>
      <dgm:t>
        <a:bodyPr/>
        <a:lstStyle/>
        <a:p>
          <a:r>
            <a:rPr lang="en-US" b="0" i="0"/>
            <a:t>Household use only (outside Designated Basins)</a:t>
          </a:r>
          <a:endParaRPr lang="en-US"/>
        </a:p>
      </dgm:t>
    </dgm:pt>
    <dgm:pt modelId="{E307C549-886E-471C-B386-94994714DDF1}" type="parTrans" cxnId="{446B344F-F896-4E25-A86D-03E85C5343D5}">
      <dgm:prSet/>
      <dgm:spPr/>
      <dgm:t>
        <a:bodyPr/>
        <a:lstStyle/>
        <a:p>
          <a:endParaRPr lang="en-US"/>
        </a:p>
      </dgm:t>
    </dgm:pt>
    <dgm:pt modelId="{E145E8E8-7356-4840-8F79-44185AF866FF}" type="sibTrans" cxnId="{446B344F-F896-4E25-A86D-03E85C5343D5}">
      <dgm:prSet/>
      <dgm:spPr/>
      <dgm:t>
        <a:bodyPr/>
        <a:lstStyle/>
        <a:p>
          <a:endParaRPr lang="en-US"/>
        </a:p>
      </dgm:t>
    </dgm:pt>
    <dgm:pt modelId="{8EE65447-49C2-4AD4-A1F9-D6A6EEF2C0A9}">
      <dgm:prSet/>
      <dgm:spPr/>
      <dgm:t>
        <a:bodyPr/>
        <a:lstStyle/>
        <a:p>
          <a:r>
            <a:rPr lang="en-US" b="0" i="0"/>
            <a:t>Only eligible for pre-June 1, 1972 parcels or subdivision exemptions</a:t>
          </a:r>
          <a:endParaRPr lang="en-US"/>
        </a:p>
      </dgm:t>
    </dgm:pt>
    <dgm:pt modelId="{AE1C89A9-E93B-4FD7-94C1-64279734A2C6}" type="parTrans" cxnId="{62751286-5249-4EE0-B559-9878910A3061}">
      <dgm:prSet/>
      <dgm:spPr/>
      <dgm:t>
        <a:bodyPr/>
        <a:lstStyle/>
        <a:p>
          <a:endParaRPr lang="en-US"/>
        </a:p>
      </dgm:t>
    </dgm:pt>
    <dgm:pt modelId="{ECB29DFD-A337-4E58-AC5E-1048A9E62659}" type="sibTrans" cxnId="{62751286-5249-4EE0-B559-9878910A3061}">
      <dgm:prSet/>
      <dgm:spPr/>
      <dgm:t>
        <a:bodyPr/>
        <a:lstStyle/>
        <a:p>
          <a:endParaRPr lang="en-US"/>
        </a:p>
      </dgm:t>
    </dgm:pt>
    <dgm:pt modelId="{01DAB095-1552-4435-AB21-5293DB022CEE}">
      <dgm:prSet/>
      <dgm:spPr/>
      <dgm:t>
        <a:bodyPr/>
        <a:lstStyle/>
        <a:p>
          <a:pPr>
            <a:defRPr b="1"/>
          </a:pPr>
          <a:r>
            <a:rPr lang="en-US"/>
            <a:t>Commercial Exempt</a:t>
          </a:r>
        </a:p>
      </dgm:t>
    </dgm:pt>
    <dgm:pt modelId="{C494CAD6-A55A-44CF-BDB5-A4E3F2CB4BAE}" type="parTrans" cxnId="{8B534830-320D-44A0-8C0F-003DA567F8D0}">
      <dgm:prSet/>
      <dgm:spPr/>
      <dgm:t>
        <a:bodyPr/>
        <a:lstStyle/>
        <a:p>
          <a:endParaRPr lang="en-US"/>
        </a:p>
      </dgm:t>
    </dgm:pt>
    <dgm:pt modelId="{66A39F59-309A-4156-BE00-7747BDB44D1B}" type="sibTrans" cxnId="{8B534830-320D-44A0-8C0F-003DA567F8D0}">
      <dgm:prSet/>
      <dgm:spPr/>
      <dgm:t>
        <a:bodyPr/>
        <a:lstStyle/>
        <a:p>
          <a:endParaRPr lang="en-US"/>
        </a:p>
      </dgm:t>
    </dgm:pt>
    <dgm:pt modelId="{3D51A078-0E99-4591-BBD1-B1EE20A37D35}">
      <dgm:prSet/>
      <dgm:spPr/>
      <dgm:t>
        <a:bodyPr/>
        <a:lstStyle/>
        <a:p>
          <a:r>
            <a:rPr lang="en-US"/>
            <a:t>Indoor drinking &amp; sanitary use only in a business</a:t>
          </a:r>
        </a:p>
      </dgm:t>
    </dgm:pt>
    <dgm:pt modelId="{24955251-F2BB-4E73-9C53-CC0313647AC4}" type="parTrans" cxnId="{0F46114C-4FDE-4366-9BA3-D694046EA29B}">
      <dgm:prSet/>
      <dgm:spPr/>
      <dgm:t>
        <a:bodyPr/>
        <a:lstStyle/>
        <a:p>
          <a:endParaRPr lang="en-US"/>
        </a:p>
      </dgm:t>
    </dgm:pt>
    <dgm:pt modelId="{158B4E6F-0E20-454E-AE5D-E04A70B03D1E}" type="sibTrans" cxnId="{0F46114C-4FDE-4366-9BA3-D694046EA29B}">
      <dgm:prSet/>
      <dgm:spPr/>
      <dgm:t>
        <a:bodyPr/>
        <a:lstStyle/>
        <a:p>
          <a:endParaRPr lang="en-US"/>
        </a:p>
      </dgm:t>
    </dgm:pt>
    <dgm:pt modelId="{794EC0B6-68FF-4342-BAEA-A1A017C6C5CD}">
      <dgm:prSet/>
      <dgm:spPr/>
      <dgm:t>
        <a:bodyPr/>
        <a:lstStyle/>
        <a:p>
          <a:r>
            <a:rPr lang="en-US"/>
            <a:t>New permits only for pre-June 1, 1972 parcels, 35+ acres, or subdivision exemptions</a:t>
          </a:r>
        </a:p>
      </dgm:t>
    </dgm:pt>
    <dgm:pt modelId="{3B780DF8-7E28-4F84-94B6-8E4ABB6E45C1}" type="parTrans" cxnId="{5507EBC0-C252-404F-9C5D-A193C35117B8}">
      <dgm:prSet/>
      <dgm:spPr/>
      <dgm:t>
        <a:bodyPr/>
        <a:lstStyle/>
        <a:p>
          <a:endParaRPr lang="en-US"/>
        </a:p>
      </dgm:t>
    </dgm:pt>
    <dgm:pt modelId="{E3A6467F-6948-4959-A7F2-0E5C3282535D}" type="sibTrans" cxnId="{5507EBC0-C252-404F-9C5D-A193C35117B8}">
      <dgm:prSet/>
      <dgm:spPr/>
      <dgm:t>
        <a:bodyPr/>
        <a:lstStyle/>
        <a:p>
          <a:endParaRPr lang="en-US"/>
        </a:p>
      </dgm:t>
    </dgm:pt>
    <dgm:pt modelId="{3D38B9CE-3EDB-4F33-A38E-B989F8E9D5B8}">
      <dgm:prSet/>
      <dgm:spPr/>
      <dgm:t>
        <a:bodyPr/>
        <a:lstStyle/>
        <a:p>
          <a:pPr>
            <a:defRPr b="1"/>
          </a:pPr>
          <a:r>
            <a:rPr lang="en-US"/>
            <a:t>Livestock</a:t>
          </a:r>
        </a:p>
      </dgm:t>
    </dgm:pt>
    <dgm:pt modelId="{E15403BE-2E16-422E-A841-EFA8E0E52C9E}" type="parTrans" cxnId="{351EBB1A-A97A-4F4E-BC2E-8F8A343CCE88}">
      <dgm:prSet/>
      <dgm:spPr/>
      <dgm:t>
        <a:bodyPr/>
        <a:lstStyle/>
        <a:p>
          <a:endParaRPr lang="en-US"/>
        </a:p>
      </dgm:t>
    </dgm:pt>
    <dgm:pt modelId="{01E29F32-1EF4-4C34-BBF0-0074C8BD1F88}" type="sibTrans" cxnId="{351EBB1A-A97A-4F4E-BC2E-8F8A343CCE88}">
      <dgm:prSet/>
      <dgm:spPr/>
      <dgm:t>
        <a:bodyPr/>
        <a:lstStyle/>
        <a:p>
          <a:endParaRPr lang="en-US"/>
        </a:p>
      </dgm:t>
    </dgm:pt>
    <dgm:pt modelId="{4560DBE8-2C7B-41B4-ADAA-F25AD753E6F1}">
      <dgm:prSet/>
      <dgm:spPr/>
      <dgm:t>
        <a:bodyPr/>
        <a:lstStyle/>
        <a:p>
          <a:r>
            <a:rPr lang="en-US" dirty="0"/>
            <a:t>New permits only for pre-June 1, 1972 parcels, 35+ acres, or subdivision exemptions</a:t>
          </a:r>
        </a:p>
      </dgm:t>
    </dgm:pt>
    <dgm:pt modelId="{45C2EF64-5B3C-499F-A478-822128319F03}" type="parTrans" cxnId="{D200164F-A0B0-4D59-9ABC-1D250C5353CB}">
      <dgm:prSet/>
      <dgm:spPr/>
      <dgm:t>
        <a:bodyPr/>
        <a:lstStyle/>
        <a:p>
          <a:endParaRPr lang="en-US"/>
        </a:p>
      </dgm:t>
    </dgm:pt>
    <dgm:pt modelId="{27C2C50D-1B13-429B-A2E9-D0092BB16EFD}" type="sibTrans" cxnId="{D200164F-A0B0-4D59-9ABC-1D250C5353CB}">
      <dgm:prSet/>
      <dgm:spPr/>
      <dgm:t>
        <a:bodyPr/>
        <a:lstStyle/>
        <a:p>
          <a:endParaRPr lang="en-US"/>
        </a:p>
      </dgm:t>
    </dgm:pt>
    <dgm:pt modelId="{05342495-56DC-41C3-B687-AB12759233F4}" type="pres">
      <dgm:prSet presAssocID="{FA83E632-1ED6-47A0-92A6-9092D0E6324E}" presName="Name0" presStyleCnt="0">
        <dgm:presLayoutVars>
          <dgm:dir/>
          <dgm:animLvl val="lvl"/>
          <dgm:resizeHandles val="exact"/>
        </dgm:presLayoutVars>
      </dgm:prSet>
      <dgm:spPr/>
    </dgm:pt>
    <dgm:pt modelId="{240F493E-849C-4626-B1C8-06EB4FDEBF5B}" type="pres">
      <dgm:prSet presAssocID="{135B005E-C1DD-4775-83FD-0BCAE59314A9}" presName="composite" presStyleCnt="0"/>
      <dgm:spPr/>
    </dgm:pt>
    <dgm:pt modelId="{85684DEA-1190-496B-8DAC-7898F88CB3CD}" type="pres">
      <dgm:prSet presAssocID="{135B005E-C1DD-4775-83FD-0BCAE59314A9}" presName="parTx" presStyleLbl="alignNode1" presStyleIdx="0" presStyleCnt="4">
        <dgm:presLayoutVars>
          <dgm:chMax val="0"/>
          <dgm:chPref val="0"/>
          <dgm:bulletEnabled val="1"/>
        </dgm:presLayoutVars>
      </dgm:prSet>
      <dgm:spPr/>
    </dgm:pt>
    <dgm:pt modelId="{1D98CF50-B197-4E84-B83C-8380520F26B6}" type="pres">
      <dgm:prSet presAssocID="{135B005E-C1DD-4775-83FD-0BCAE59314A9}" presName="desTx" presStyleLbl="alignAccFollowNode1" presStyleIdx="0" presStyleCnt="4">
        <dgm:presLayoutVars>
          <dgm:bulletEnabled val="1"/>
        </dgm:presLayoutVars>
      </dgm:prSet>
      <dgm:spPr/>
    </dgm:pt>
    <dgm:pt modelId="{356768D0-6DA6-4877-BC44-E714DCE8E729}" type="pres">
      <dgm:prSet presAssocID="{CD9C7716-49D0-4CA8-8D20-96B2CA3FC525}" presName="space" presStyleCnt="0"/>
      <dgm:spPr/>
    </dgm:pt>
    <dgm:pt modelId="{A9E1601C-E740-4BAF-8510-E74BA1EAA9AA}" type="pres">
      <dgm:prSet presAssocID="{E3757695-2B5E-4E07-A1F1-417C14F89393}" presName="composite" presStyleCnt="0"/>
      <dgm:spPr/>
    </dgm:pt>
    <dgm:pt modelId="{A9ED6F51-0D57-4426-ADDA-75D6E6F59B17}" type="pres">
      <dgm:prSet presAssocID="{E3757695-2B5E-4E07-A1F1-417C14F89393}" presName="parTx" presStyleLbl="alignNode1" presStyleIdx="1" presStyleCnt="4">
        <dgm:presLayoutVars>
          <dgm:chMax val="0"/>
          <dgm:chPref val="0"/>
          <dgm:bulletEnabled val="1"/>
        </dgm:presLayoutVars>
      </dgm:prSet>
      <dgm:spPr/>
    </dgm:pt>
    <dgm:pt modelId="{5645C1D1-24E6-4CC3-B696-EEFB5B8D07BF}" type="pres">
      <dgm:prSet presAssocID="{E3757695-2B5E-4E07-A1F1-417C14F89393}" presName="desTx" presStyleLbl="alignAccFollowNode1" presStyleIdx="1" presStyleCnt="4">
        <dgm:presLayoutVars>
          <dgm:bulletEnabled val="1"/>
        </dgm:presLayoutVars>
      </dgm:prSet>
      <dgm:spPr/>
    </dgm:pt>
    <dgm:pt modelId="{A651DC6A-27CE-4B4F-8CA9-52EAC0838706}" type="pres">
      <dgm:prSet presAssocID="{F379F52B-6634-4DFD-A0D1-3DF07301B1A0}" presName="space" presStyleCnt="0"/>
      <dgm:spPr/>
    </dgm:pt>
    <dgm:pt modelId="{006ED761-AAE5-4D05-AC1E-5A522C1CDD73}" type="pres">
      <dgm:prSet presAssocID="{01DAB095-1552-4435-AB21-5293DB022CEE}" presName="composite" presStyleCnt="0"/>
      <dgm:spPr/>
    </dgm:pt>
    <dgm:pt modelId="{3EE4F36F-41F8-41F4-95AC-BF1E599FF461}" type="pres">
      <dgm:prSet presAssocID="{01DAB095-1552-4435-AB21-5293DB022CEE}" presName="parTx" presStyleLbl="alignNode1" presStyleIdx="2" presStyleCnt="4">
        <dgm:presLayoutVars>
          <dgm:chMax val="0"/>
          <dgm:chPref val="0"/>
          <dgm:bulletEnabled val="1"/>
        </dgm:presLayoutVars>
      </dgm:prSet>
      <dgm:spPr/>
    </dgm:pt>
    <dgm:pt modelId="{12D912B9-CAF1-4179-9685-3E07E7DA2E5A}" type="pres">
      <dgm:prSet presAssocID="{01DAB095-1552-4435-AB21-5293DB022CEE}" presName="desTx" presStyleLbl="alignAccFollowNode1" presStyleIdx="2" presStyleCnt="4">
        <dgm:presLayoutVars>
          <dgm:bulletEnabled val="1"/>
        </dgm:presLayoutVars>
      </dgm:prSet>
      <dgm:spPr/>
    </dgm:pt>
    <dgm:pt modelId="{E11DBF70-8378-4C32-88E3-1C6790E3E4DB}" type="pres">
      <dgm:prSet presAssocID="{66A39F59-309A-4156-BE00-7747BDB44D1B}" presName="space" presStyleCnt="0"/>
      <dgm:spPr/>
    </dgm:pt>
    <dgm:pt modelId="{7A436384-6CC4-49C6-B13F-CE9C0E9C12C8}" type="pres">
      <dgm:prSet presAssocID="{3D38B9CE-3EDB-4F33-A38E-B989F8E9D5B8}" presName="composite" presStyleCnt="0"/>
      <dgm:spPr/>
    </dgm:pt>
    <dgm:pt modelId="{50B802B6-9BAD-4931-B5B5-7BCB8076B473}" type="pres">
      <dgm:prSet presAssocID="{3D38B9CE-3EDB-4F33-A38E-B989F8E9D5B8}" presName="parTx" presStyleLbl="alignNode1" presStyleIdx="3" presStyleCnt="4">
        <dgm:presLayoutVars>
          <dgm:chMax val="0"/>
          <dgm:chPref val="0"/>
          <dgm:bulletEnabled val="1"/>
        </dgm:presLayoutVars>
      </dgm:prSet>
      <dgm:spPr/>
    </dgm:pt>
    <dgm:pt modelId="{A841D69A-7C47-4B55-A535-3B2F20E42AE2}" type="pres">
      <dgm:prSet presAssocID="{3D38B9CE-3EDB-4F33-A38E-B989F8E9D5B8}" presName="desTx" presStyleLbl="alignAccFollowNode1" presStyleIdx="3" presStyleCnt="4">
        <dgm:presLayoutVars>
          <dgm:bulletEnabled val="1"/>
        </dgm:presLayoutVars>
      </dgm:prSet>
      <dgm:spPr/>
    </dgm:pt>
  </dgm:ptLst>
  <dgm:cxnLst>
    <dgm:cxn modelId="{B171C40A-18C5-4BFD-92AD-3798C0029051}" type="presOf" srcId="{FA83E632-1ED6-47A0-92A6-9092D0E6324E}" destId="{05342495-56DC-41C3-B687-AB12759233F4}" srcOrd="0" destOrd="0" presId="urn:microsoft.com/office/officeart/2005/8/layout/hList1"/>
    <dgm:cxn modelId="{C45E3B14-FBAC-429F-9587-1A2055988053}" type="presOf" srcId="{E3757695-2B5E-4E07-A1F1-417C14F89393}" destId="{A9ED6F51-0D57-4426-ADDA-75D6E6F59B17}" srcOrd="0" destOrd="0" presId="urn:microsoft.com/office/officeart/2005/8/layout/hList1"/>
    <dgm:cxn modelId="{351EBB1A-A97A-4F4E-BC2E-8F8A343CCE88}" srcId="{FA83E632-1ED6-47A0-92A6-9092D0E6324E}" destId="{3D38B9CE-3EDB-4F33-A38E-B989F8E9D5B8}" srcOrd="3" destOrd="0" parTransId="{E15403BE-2E16-422E-A841-EFA8E0E52C9E}" sibTransId="{01E29F32-1EF4-4C34-BBF0-0074C8BD1F88}"/>
    <dgm:cxn modelId="{849C4622-778C-42BB-8B2D-E46F799117D2}" srcId="{135B005E-C1DD-4775-83FD-0BCAE59314A9}" destId="{A35269F9-1DEF-41B9-84F5-9288F1F6C83E}" srcOrd="0" destOrd="0" parTransId="{52F23CC3-66A4-423C-9ACD-A00B917BCF33}" sibTransId="{A94B69FE-66F1-4DB9-99D7-490D8D22CD80}"/>
    <dgm:cxn modelId="{175E7125-53D7-45F8-87C8-81A6BCC63778}" type="presOf" srcId="{6BDFCA01-98A2-4097-9AA2-0BCACBDC6C1F}" destId="{5645C1D1-24E6-4CC3-B696-EEFB5B8D07BF}" srcOrd="0" destOrd="0" presId="urn:microsoft.com/office/officeart/2005/8/layout/hList1"/>
    <dgm:cxn modelId="{A9C71C29-08A8-4989-9C03-7025F15C8BD9}" srcId="{FA83E632-1ED6-47A0-92A6-9092D0E6324E}" destId="{135B005E-C1DD-4775-83FD-0BCAE59314A9}" srcOrd="0" destOrd="0" parTransId="{E5936106-4C23-4340-8AC1-4B1C890FEB24}" sibTransId="{CD9C7716-49D0-4CA8-8D20-96B2CA3FC525}"/>
    <dgm:cxn modelId="{8B534830-320D-44A0-8C0F-003DA567F8D0}" srcId="{FA83E632-1ED6-47A0-92A6-9092D0E6324E}" destId="{01DAB095-1552-4435-AB21-5293DB022CEE}" srcOrd="2" destOrd="0" parTransId="{C494CAD6-A55A-44CF-BDB5-A4E3F2CB4BAE}" sibTransId="{66A39F59-309A-4156-BE00-7747BDB44D1B}"/>
    <dgm:cxn modelId="{66FD9734-CEC7-4600-9B91-9A689F2F92A3}" srcId="{135B005E-C1DD-4775-83FD-0BCAE59314A9}" destId="{2029B954-DCD6-4F3C-B7D6-C02DEDCD80E6}" srcOrd="1" destOrd="0" parTransId="{E3A72D6C-6AAD-4A08-B4C1-20988E124602}" sibTransId="{A894BFFF-DE33-4ACA-98C2-F7448EAE2161}"/>
    <dgm:cxn modelId="{66342E5D-7E9F-42DA-B19B-D30FACF6F399}" srcId="{135B005E-C1DD-4775-83FD-0BCAE59314A9}" destId="{25671590-C2C0-4555-B147-FA6707F5E753}" srcOrd="2" destOrd="0" parTransId="{8B467D9F-BAF1-44B0-A531-D947FF0B77FD}" sibTransId="{298594FE-D019-464B-AFCA-E3FB4882C32F}"/>
    <dgm:cxn modelId="{297BB849-2AFB-45E5-85D0-82D020F8A5CA}" type="presOf" srcId="{25671590-C2C0-4555-B147-FA6707F5E753}" destId="{1D98CF50-B197-4E84-B83C-8380520F26B6}" srcOrd="0" destOrd="2" presId="urn:microsoft.com/office/officeart/2005/8/layout/hList1"/>
    <dgm:cxn modelId="{0F46114C-4FDE-4366-9BA3-D694046EA29B}" srcId="{01DAB095-1552-4435-AB21-5293DB022CEE}" destId="{3D51A078-0E99-4591-BBD1-B1EE20A37D35}" srcOrd="0" destOrd="0" parTransId="{24955251-F2BB-4E73-9C53-CC0313647AC4}" sibTransId="{158B4E6F-0E20-454E-AE5D-E04A70B03D1E}"/>
    <dgm:cxn modelId="{5AD4744C-8DBA-4985-A98C-3709EAE0E8C9}" type="presOf" srcId="{135B005E-C1DD-4775-83FD-0BCAE59314A9}" destId="{85684DEA-1190-496B-8DAC-7898F88CB3CD}" srcOrd="0" destOrd="0" presId="urn:microsoft.com/office/officeart/2005/8/layout/hList1"/>
    <dgm:cxn modelId="{D200164F-A0B0-4D59-9ABC-1D250C5353CB}" srcId="{3D38B9CE-3EDB-4F33-A38E-B989F8E9D5B8}" destId="{4560DBE8-2C7B-41B4-ADAA-F25AD753E6F1}" srcOrd="0" destOrd="0" parTransId="{45C2EF64-5B3C-499F-A478-822128319F03}" sibTransId="{27C2C50D-1B13-429B-A2E9-D0092BB16EFD}"/>
    <dgm:cxn modelId="{446B344F-F896-4E25-A86D-03E85C5343D5}" srcId="{E3757695-2B5E-4E07-A1F1-417C14F89393}" destId="{6BDFCA01-98A2-4097-9AA2-0BCACBDC6C1F}" srcOrd="0" destOrd="0" parTransId="{E307C549-886E-471C-B386-94994714DDF1}" sibTransId="{E145E8E8-7356-4840-8F79-44185AF866FF}"/>
    <dgm:cxn modelId="{4847BE80-908A-4FFA-A909-2D1B089A459B}" type="presOf" srcId="{2029B954-DCD6-4F3C-B7D6-C02DEDCD80E6}" destId="{1D98CF50-B197-4E84-B83C-8380520F26B6}" srcOrd="0" destOrd="1" presId="urn:microsoft.com/office/officeart/2005/8/layout/hList1"/>
    <dgm:cxn modelId="{D18BF982-1A07-4A9C-BC78-7B78852B078C}" type="presOf" srcId="{4560DBE8-2C7B-41B4-ADAA-F25AD753E6F1}" destId="{A841D69A-7C47-4B55-A535-3B2F20E42AE2}" srcOrd="0" destOrd="0" presId="urn:microsoft.com/office/officeart/2005/8/layout/hList1"/>
    <dgm:cxn modelId="{62751286-5249-4EE0-B559-9878910A3061}" srcId="{E3757695-2B5E-4E07-A1F1-417C14F89393}" destId="{8EE65447-49C2-4AD4-A1F9-D6A6EEF2C0A9}" srcOrd="1" destOrd="0" parTransId="{AE1C89A9-E93B-4FD7-94C1-64279734A2C6}" sibTransId="{ECB29DFD-A337-4E58-AC5E-1048A9E62659}"/>
    <dgm:cxn modelId="{40F4F788-AE3E-4602-B246-05F1987E80C8}" type="presOf" srcId="{01DAB095-1552-4435-AB21-5293DB022CEE}" destId="{3EE4F36F-41F8-41F4-95AC-BF1E599FF461}" srcOrd="0" destOrd="0" presId="urn:microsoft.com/office/officeart/2005/8/layout/hList1"/>
    <dgm:cxn modelId="{F3243893-6348-45DA-AD0B-02FB3F9537A6}" type="presOf" srcId="{8EE65447-49C2-4AD4-A1F9-D6A6EEF2C0A9}" destId="{5645C1D1-24E6-4CC3-B696-EEFB5B8D07BF}" srcOrd="0" destOrd="1" presId="urn:microsoft.com/office/officeart/2005/8/layout/hList1"/>
    <dgm:cxn modelId="{38B437A4-8381-49BC-ACE5-C64B38C9828A}" srcId="{FA83E632-1ED6-47A0-92A6-9092D0E6324E}" destId="{E3757695-2B5E-4E07-A1F1-417C14F89393}" srcOrd="1" destOrd="0" parTransId="{60E2B04A-621B-4641-AD93-AB5BF39EC170}" sibTransId="{F379F52B-6634-4DFD-A0D1-3DF07301B1A0}"/>
    <dgm:cxn modelId="{5507EBC0-C252-404F-9C5D-A193C35117B8}" srcId="{01DAB095-1552-4435-AB21-5293DB022CEE}" destId="{794EC0B6-68FF-4342-BAEA-A1A017C6C5CD}" srcOrd="1" destOrd="0" parTransId="{3B780DF8-7E28-4F84-94B6-8E4ABB6E45C1}" sibTransId="{E3A6467F-6948-4959-A7F2-0E5C3282535D}"/>
    <dgm:cxn modelId="{E9B4CFD8-CC85-461A-AB80-E2806CB83251}" type="presOf" srcId="{794EC0B6-68FF-4342-BAEA-A1A017C6C5CD}" destId="{12D912B9-CAF1-4179-9685-3E07E7DA2E5A}" srcOrd="0" destOrd="1" presId="urn:microsoft.com/office/officeart/2005/8/layout/hList1"/>
    <dgm:cxn modelId="{4A6BDADB-F082-487E-8ACC-527C2230706C}" type="presOf" srcId="{3D38B9CE-3EDB-4F33-A38E-B989F8E9D5B8}" destId="{50B802B6-9BAD-4931-B5B5-7BCB8076B473}" srcOrd="0" destOrd="0" presId="urn:microsoft.com/office/officeart/2005/8/layout/hList1"/>
    <dgm:cxn modelId="{4788FCEA-E8A4-41E2-AEEB-0829D1FD8684}" type="presOf" srcId="{A35269F9-1DEF-41B9-84F5-9288F1F6C83E}" destId="{1D98CF50-B197-4E84-B83C-8380520F26B6}" srcOrd="0" destOrd="0" presId="urn:microsoft.com/office/officeart/2005/8/layout/hList1"/>
    <dgm:cxn modelId="{46EF97EE-1964-491E-BF57-2245149431BE}" type="presOf" srcId="{3D51A078-0E99-4591-BBD1-B1EE20A37D35}" destId="{12D912B9-CAF1-4179-9685-3E07E7DA2E5A}" srcOrd="0" destOrd="0" presId="urn:microsoft.com/office/officeart/2005/8/layout/hList1"/>
    <dgm:cxn modelId="{8055CC01-97A3-434D-91F7-5252849777DF}" type="presParOf" srcId="{05342495-56DC-41C3-B687-AB12759233F4}" destId="{240F493E-849C-4626-B1C8-06EB4FDEBF5B}" srcOrd="0" destOrd="0" presId="urn:microsoft.com/office/officeart/2005/8/layout/hList1"/>
    <dgm:cxn modelId="{E26CF3A2-CF57-4E65-87A2-6AC84BA22DB2}" type="presParOf" srcId="{240F493E-849C-4626-B1C8-06EB4FDEBF5B}" destId="{85684DEA-1190-496B-8DAC-7898F88CB3CD}" srcOrd="0" destOrd="0" presId="urn:microsoft.com/office/officeart/2005/8/layout/hList1"/>
    <dgm:cxn modelId="{810E44B1-288A-4887-8ACF-EF6C89DAA1F4}" type="presParOf" srcId="{240F493E-849C-4626-B1C8-06EB4FDEBF5B}" destId="{1D98CF50-B197-4E84-B83C-8380520F26B6}" srcOrd="1" destOrd="0" presId="urn:microsoft.com/office/officeart/2005/8/layout/hList1"/>
    <dgm:cxn modelId="{51AB5D9C-9C5A-4640-914C-00155F258515}" type="presParOf" srcId="{05342495-56DC-41C3-B687-AB12759233F4}" destId="{356768D0-6DA6-4877-BC44-E714DCE8E729}" srcOrd="1" destOrd="0" presId="urn:microsoft.com/office/officeart/2005/8/layout/hList1"/>
    <dgm:cxn modelId="{F96C43C4-7DB8-4E0A-8647-64A2F3D2F6E0}" type="presParOf" srcId="{05342495-56DC-41C3-B687-AB12759233F4}" destId="{A9E1601C-E740-4BAF-8510-E74BA1EAA9AA}" srcOrd="2" destOrd="0" presId="urn:microsoft.com/office/officeart/2005/8/layout/hList1"/>
    <dgm:cxn modelId="{F74EE323-6C48-4C03-ABA7-E8E48B8B95EE}" type="presParOf" srcId="{A9E1601C-E740-4BAF-8510-E74BA1EAA9AA}" destId="{A9ED6F51-0D57-4426-ADDA-75D6E6F59B17}" srcOrd="0" destOrd="0" presId="urn:microsoft.com/office/officeart/2005/8/layout/hList1"/>
    <dgm:cxn modelId="{581B6A1C-3913-464D-81DC-9235BEC2AC31}" type="presParOf" srcId="{A9E1601C-E740-4BAF-8510-E74BA1EAA9AA}" destId="{5645C1D1-24E6-4CC3-B696-EEFB5B8D07BF}" srcOrd="1" destOrd="0" presId="urn:microsoft.com/office/officeart/2005/8/layout/hList1"/>
    <dgm:cxn modelId="{6BBE87BD-4D17-4DD0-A1A7-B583C21EF920}" type="presParOf" srcId="{05342495-56DC-41C3-B687-AB12759233F4}" destId="{A651DC6A-27CE-4B4F-8CA9-52EAC0838706}" srcOrd="3" destOrd="0" presId="urn:microsoft.com/office/officeart/2005/8/layout/hList1"/>
    <dgm:cxn modelId="{276831B4-6C4F-4794-A88F-07630DC66466}" type="presParOf" srcId="{05342495-56DC-41C3-B687-AB12759233F4}" destId="{006ED761-AAE5-4D05-AC1E-5A522C1CDD73}" srcOrd="4" destOrd="0" presId="urn:microsoft.com/office/officeart/2005/8/layout/hList1"/>
    <dgm:cxn modelId="{EF3A540C-2788-4BC0-BD8F-FC2BF8B53657}" type="presParOf" srcId="{006ED761-AAE5-4D05-AC1E-5A522C1CDD73}" destId="{3EE4F36F-41F8-41F4-95AC-BF1E599FF461}" srcOrd="0" destOrd="0" presId="urn:microsoft.com/office/officeart/2005/8/layout/hList1"/>
    <dgm:cxn modelId="{8093D876-E29C-40F9-B0D8-48FC6A204139}" type="presParOf" srcId="{006ED761-AAE5-4D05-AC1E-5A522C1CDD73}" destId="{12D912B9-CAF1-4179-9685-3E07E7DA2E5A}" srcOrd="1" destOrd="0" presId="urn:microsoft.com/office/officeart/2005/8/layout/hList1"/>
    <dgm:cxn modelId="{A9F3560D-6A3A-4D8E-B7A4-B1D3EBD6273F}" type="presParOf" srcId="{05342495-56DC-41C3-B687-AB12759233F4}" destId="{E11DBF70-8378-4C32-88E3-1C6790E3E4DB}" srcOrd="5" destOrd="0" presId="urn:microsoft.com/office/officeart/2005/8/layout/hList1"/>
    <dgm:cxn modelId="{FFDEEF45-49F8-42E4-8C27-AEDC170A8A81}" type="presParOf" srcId="{05342495-56DC-41C3-B687-AB12759233F4}" destId="{7A436384-6CC4-49C6-B13F-CE9C0E9C12C8}" srcOrd="6" destOrd="0" presId="urn:microsoft.com/office/officeart/2005/8/layout/hList1"/>
    <dgm:cxn modelId="{CA73FDDA-6182-46B1-A0A5-639C8C3E55D5}" type="presParOf" srcId="{7A436384-6CC4-49C6-B13F-CE9C0E9C12C8}" destId="{50B802B6-9BAD-4931-B5B5-7BCB8076B473}" srcOrd="0" destOrd="0" presId="urn:microsoft.com/office/officeart/2005/8/layout/hList1"/>
    <dgm:cxn modelId="{78462372-1396-4158-AC50-0EB43A23905F}" type="presParOf" srcId="{7A436384-6CC4-49C6-B13F-CE9C0E9C12C8}" destId="{A841D69A-7C47-4B55-A535-3B2F20E42AE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A9F4315-88E7-4CF7-85F4-D885050C9B2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92EDD092-1EAB-41DE-B62D-70F7A76A6CE7}">
      <dgm:prSet/>
      <dgm:spPr/>
      <dgm:t>
        <a:bodyPr/>
        <a:lstStyle/>
        <a:p>
          <a:pPr>
            <a:defRPr b="1"/>
          </a:pPr>
          <a:r>
            <a:rPr lang="en-US" b="0" i="0"/>
            <a:t>SB22-14 – Specific ponds may be designated as “Fire Suppression Ponds”</a:t>
          </a:r>
          <a:endParaRPr lang="en-US"/>
        </a:p>
      </dgm:t>
    </dgm:pt>
    <dgm:pt modelId="{0EE9A117-CD11-462F-B5ED-5211B430DC96}" type="parTrans" cxnId="{9BBAD74B-84C6-49B4-92CD-7D2ABA1FDF16}">
      <dgm:prSet/>
      <dgm:spPr/>
      <dgm:t>
        <a:bodyPr/>
        <a:lstStyle/>
        <a:p>
          <a:endParaRPr lang="en-US"/>
        </a:p>
      </dgm:t>
    </dgm:pt>
    <dgm:pt modelId="{1C387D6F-5333-4568-BE2E-CD372BBCFA53}" type="sibTrans" cxnId="{9BBAD74B-84C6-49B4-92CD-7D2ABA1FDF16}">
      <dgm:prSet/>
      <dgm:spPr/>
      <dgm:t>
        <a:bodyPr/>
        <a:lstStyle/>
        <a:p>
          <a:endParaRPr lang="en-US"/>
        </a:p>
      </dgm:t>
    </dgm:pt>
    <dgm:pt modelId="{972CCE2D-DD04-4291-8B02-F7972745A601}">
      <dgm:prSet/>
      <dgm:spPr/>
      <dgm:t>
        <a:bodyPr/>
        <a:lstStyle/>
        <a:p>
          <a:r>
            <a:rPr lang="en-US" b="0" i="0"/>
            <a:t>Ponds that store and evaporate water</a:t>
          </a:r>
          <a:endParaRPr lang="en-US"/>
        </a:p>
      </dgm:t>
    </dgm:pt>
    <dgm:pt modelId="{FF373D60-3606-4C9F-8CE3-28ED891A6430}" type="parTrans" cxnId="{9C2D0378-A31F-4A9B-91C0-929A7C33476E}">
      <dgm:prSet/>
      <dgm:spPr/>
      <dgm:t>
        <a:bodyPr/>
        <a:lstStyle/>
        <a:p>
          <a:endParaRPr lang="en-US"/>
        </a:p>
      </dgm:t>
    </dgm:pt>
    <dgm:pt modelId="{B2E34018-A547-4D4F-8D81-6ABF735EA7B0}" type="sibTrans" cxnId="{9C2D0378-A31F-4A9B-91C0-929A7C33476E}">
      <dgm:prSet/>
      <dgm:spPr/>
      <dgm:t>
        <a:bodyPr/>
        <a:lstStyle/>
        <a:p>
          <a:endParaRPr lang="en-US"/>
        </a:p>
      </dgm:t>
    </dgm:pt>
    <dgm:pt modelId="{90B728A6-69B0-4565-91FF-F0A9D3047B8E}">
      <dgm:prSet/>
      <dgm:spPr/>
      <dgm:t>
        <a:bodyPr/>
        <a:lstStyle/>
        <a:p>
          <a:r>
            <a:rPr lang="en-US" b="0" i="0"/>
            <a:t>Essential for protection of public safety when fighting fires in emergencies</a:t>
          </a:r>
          <a:endParaRPr lang="en-US"/>
        </a:p>
      </dgm:t>
    </dgm:pt>
    <dgm:pt modelId="{F9E30DCA-5B8E-43E2-8F15-739A97C0C570}" type="parTrans" cxnId="{C3F01AF3-62BC-448B-96D0-C7160C2ED96E}">
      <dgm:prSet/>
      <dgm:spPr/>
      <dgm:t>
        <a:bodyPr/>
        <a:lstStyle/>
        <a:p>
          <a:endParaRPr lang="en-US"/>
        </a:p>
      </dgm:t>
    </dgm:pt>
    <dgm:pt modelId="{0E2F0F5B-F259-4BD9-8853-456FC7F9F5F0}" type="sibTrans" cxnId="{C3F01AF3-62BC-448B-96D0-C7160C2ED96E}">
      <dgm:prSet/>
      <dgm:spPr/>
      <dgm:t>
        <a:bodyPr/>
        <a:lstStyle/>
        <a:p>
          <a:endParaRPr lang="en-US"/>
        </a:p>
      </dgm:t>
    </dgm:pt>
    <dgm:pt modelId="{EFC7F27B-8156-4FCE-BCBF-92F641AAE064}">
      <dgm:prSet/>
      <dgm:spPr/>
      <dgm:t>
        <a:bodyPr/>
        <a:lstStyle/>
        <a:p>
          <a:pPr>
            <a:defRPr b="1"/>
          </a:pPr>
          <a:r>
            <a:rPr lang="en-US" b="0" i="0"/>
            <a:t>ACTION REQUIRED</a:t>
          </a:r>
          <a:endParaRPr lang="en-US"/>
        </a:p>
      </dgm:t>
    </dgm:pt>
    <dgm:pt modelId="{28960FC5-4FF3-4BA4-BD65-AD4A2D5F6CB9}" type="parTrans" cxnId="{50C55A01-C38F-48E0-855F-52988FB14CC2}">
      <dgm:prSet/>
      <dgm:spPr/>
      <dgm:t>
        <a:bodyPr/>
        <a:lstStyle/>
        <a:p>
          <a:endParaRPr lang="en-US"/>
        </a:p>
      </dgm:t>
    </dgm:pt>
    <dgm:pt modelId="{D1DAE3ED-6315-49E1-8D85-BEA7F381C8DC}" type="sibTrans" cxnId="{50C55A01-C38F-48E0-855F-52988FB14CC2}">
      <dgm:prSet/>
      <dgm:spPr/>
      <dgm:t>
        <a:bodyPr/>
        <a:lstStyle/>
        <a:p>
          <a:endParaRPr lang="en-US"/>
        </a:p>
      </dgm:t>
    </dgm:pt>
    <dgm:pt modelId="{0076185C-2F17-41EE-B3A0-96D28B103A74}">
      <dgm:prSet/>
      <dgm:spPr/>
      <dgm:t>
        <a:bodyPr/>
        <a:lstStyle/>
        <a:p>
          <a:r>
            <a:rPr lang="en-US" b="0" i="0"/>
            <a:t>County staff must follow the process and apply to State Engineer to designate ponds</a:t>
          </a:r>
          <a:endParaRPr lang="en-US"/>
        </a:p>
      </dgm:t>
    </dgm:pt>
    <dgm:pt modelId="{6A35F832-6F42-46A2-94ED-907AD62D2A65}" type="parTrans" cxnId="{B97CAC4C-F1DC-47A6-B03C-41F5D66BF8BA}">
      <dgm:prSet/>
      <dgm:spPr/>
      <dgm:t>
        <a:bodyPr/>
        <a:lstStyle/>
        <a:p>
          <a:endParaRPr lang="en-US"/>
        </a:p>
      </dgm:t>
    </dgm:pt>
    <dgm:pt modelId="{29AB13D0-8AF1-456F-9C1E-B3D3AFAF7B1A}" type="sibTrans" cxnId="{B97CAC4C-F1DC-47A6-B03C-41F5D66BF8BA}">
      <dgm:prSet/>
      <dgm:spPr/>
      <dgm:t>
        <a:bodyPr/>
        <a:lstStyle/>
        <a:p>
          <a:endParaRPr lang="en-US"/>
        </a:p>
      </dgm:t>
    </dgm:pt>
    <dgm:pt modelId="{36AFB8E8-CDE7-4909-9BAE-7CE5376BFDB0}" type="pres">
      <dgm:prSet presAssocID="{2A9F4315-88E7-4CF7-85F4-D885050C9B27}" presName="Name0" presStyleCnt="0">
        <dgm:presLayoutVars>
          <dgm:dir/>
          <dgm:animLvl val="lvl"/>
          <dgm:resizeHandles val="exact"/>
        </dgm:presLayoutVars>
      </dgm:prSet>
      <dgm:spPr/>
    </dgm:pt>
    <dgm:pt modelId="{C499ECE4-B12F-4423-86CD-41F731C2903B}" type="pres">
      <dgm:prSet presAssocID="{92EDD092-1EAB-41DE-B62D-70F7A76A6CE7}" presName="linNode" presStyleCnt="0"/>
      <dgm:spPr/>
    </dgm:pt>
    <dgm:pt modelId="{6C08E75D-6077-431F-90E2-9A51307475DD}" type="pres">
      <dgm:prSet presAssocID="{92EDD092-1EAB-41DE-B62D-70F7A76A6CE7}" presName="parentText" presStyleLbl="node1" presStyleIdx="0" presStyleCnt="2">
        <dgm:presLayoutVars>
          <dgm:chMax val="1"/>
          <dgm:bulletEnabled val="1"/>
        </dgm:presLayoutVars>
      </dgm:prSet>
      <dgm:spPr/>
    </dgm:pt>
    <dgm:pt modelId="{D8895950-3AA9-4235-88A8-B7F8F9E50E88}" type="pres">
      <dgm:prSet presAssocID="{92EDD092-1EAB-41DE-B62D-70F7A76A6CE7}" presName="descendantText" presStyleLbl="alignAccFollowNode1" presStyleIdx="0" presStyleCnt="2">
        <dgm:presLayoutVars>
          <dgm:bulletEnabled val="1"/>
        </dgm:presLayoutVars>
      </dgm:prSet>
      <dgm:spPr/>
    </dgm:pt>
    <dgm:pt modelId="{A324A2F2-2517-49D6-A5E9-53549CD4AA87}" type="pres">
      <dgm:prSet presAssocID="{1C387D6F-5333-4568-BE2E-CD372BBCFA53}" presName="sp" presStyleCnt="0"/>
      <dgm:spPr/>
    </dgm:pt>
    <dgm:pt modelId="{B862429F-67D0-436A-955F-D49ECFA26DCC}" type="pres">
      <dgm:prSet presAssocID="{EFC7F27B-8156-4FCE-BCBF-92F641AAE064}" presName="linNode" presStyleCnt="0"/>
      <dgm:spPr/>
    </dgm:pt>
    <dgm:pt modelId="{EE1AD96A-A8DD-4914-8DE4-FDC0FF200091}" type="pres">
      <dgm:prSet presAssocID="{EFC7F27B-8156-4FCE-BCBF-92F641AAE064}" presName="parentText" presStyleLbl="node1" presStyleIdx="1" presStyleCnt="2">
        <dgm:presLayoutVars>
          <dgm:chMax val="1"/>
          <dgm:bulletEnabled val="1"/>
        </dgm:presLayoutVars>
      </dgm:prSet>
      <dgm:spPr/>
    </dgm:pt>
    <dgm:pt modelId="{013CF394-7341-47D5-910D-A2DCFAC78BB5}" type="pres">
      <dgm:prSet presAssocID="{EFC7F27B-8156-4FCE-BCBF-92F641AAE064}" presName="descendantText" presStyleLbl="alignAccFollowNode1" presStyleIdx="1" presStyleCnt="2">
        <dgm:presLayoutVars>
          <dgm:bulletEnabled val="1"/>
        </dgm:presLayoutVars>
      </dgm:prSet>
      <dgm:spPr/>
    </dgm:pt>
  </dgm:ptLst>
  <dgm:cxnLst>
    <dgm:cxn modelId="{485E6B00-6954-4759-9EEE-C560733F2754}" type="presOf" srcId="{0076185C-2F17-41EE-B3A0-96D28B103A74}" destId="{013CF394-7341-47D5-910D-A2DCFAC78BB5}" srcOrd="0" destOrd="0" presId="urn:microsoft.com/office/officeart/2005/8/layout/vList5"/>
    <dgm:cxn modelId="{50C55A01-C38F-48E0-855F-52988FB14CC2}" srcId="{2A9F4315-88E7-4CF7-85F4-D885050C9B27}" destId="{EFC7F27B-8156-4FCE-BCBF-92F641AAE064}" srcOrd="1" destOrd="0" parTransId="{28960FC5-4FF3-4BA4-BD65-AD4A2D5F6CB9}" sibTransId="{D1DAE3ED-6315-49E1-8D85-BEA7F381C8DC}"/>
    <dgm:cxn modelId="{7613464B-722D-470B-A2FA-6638DEBD979F}" type="presOf" srcId="{90B728A6-69B0-4565-91FF-F0A9D3047B8E}" destId="{D8895950-3AA9-4235-88A8-B7F8F9E50E88}" srcOrd="0" destOrd="1" presId="urn:microsoft.com/office/officeart/2005/8/layout/vList5"/>
    <dgm:cxn modelId="{9BBAD74B-84C6-49B4-92CD-7D2ABA1FDF16}" srcId="{2A9F4315-88E7-4CF7-85F4-D885050C9B27}" destId="{92EDD092-1EAB-41DE-B62D-70F7A76A6CE7}" srcOrd="0" destOrd="0" parTransId="{0EE9A117-CD11-462F-B5ED-5211B430DC96}" sibTransId="{1C387D6F-5333-4568-BE2E-CD372BBCFA53}"/>
    <dgm:cxn modelId="{B97CAC4C-F1DC-47A6-B03C-41F5D66BF8BA}" srcId="{EFC7F27B-8156-4FCE-BCBF-92F641AAE064}" destId="{0076185C-2F17-41EE-B3A0-96D28B103A74}" srcOrd="0" destOrd="0" parTransId="{6A35F832-6F42-46A2-94ED-907AD62D2A65}" sibTransId="{29AB13D0-8AF1-456F-9C1E-B3D3AFAF7B1A}"/>
    <dgm:cxn modelId="{A96ED271-826F-4024-B526-D7D8FEEDA057}" type="presOf" srcId="{EFC7F27B-8156-4FCE-BCBF-92F641AAE064}" destId="{EE1AD96A-A8DD-4914-8DE4-FDC0FF200091}" srcOrd="0" destOrd="0" presId="urn:microsoft.com/office/officeart/2005/8/layout/vList5"/>
    <dgm:cxn modelId="{4DA69872-01E7-4A30-BB02-A9806D84B514}" type="presOf" srcId="{2A9F4315-88E7-4CF7-85F4-D885050C9B27}" destId="{36AFB8E8-CDE7-4909-9BAE-7CE5376BFDB0}" srcOrd="0" destOrd="0" presId="urn:microsoft.com/office/officeart/2005/8/layout/vList5"/>
    <dgm:cxn modelId="{9C2D0378-A31F-4A9B-91C0-929A7C33476E}" srcId="{92EDD092-1EAB-41DE-B62D-70F7A76A6CE7}" destId="{972CCE2D-DD04-4291-8B02-F7972745A601}" srcOrd="0" destOrd="0" parTransId="{FF373D60-3606-4C9F-8CE3-28ED891A6430}" sibTransId="{B2E34018-A547-4D4F-8D81-6ABF735EA7B0}"/>
    <dgm:cxn modelId="{F4DF97C6-0E6F-4332-BCF2-C40B7176DD50}" type="presOf" srcId="{92EDD092-1EAB-41DE-B62D-70F7A76A6CE7}" destId="{6C08E75D-6077-431F-90E2-9A51307475DD}" srcOrd="0" destOrd="0" presId="urn:microsoft.com/office/officeart/2005/8/layout/vList5"/>
    <dgm:cxn modelId="{C3F01AF3-62BC-448B-96D0-C7160C2ED96E}" srcId="{92EDD092-1EAB-41DE-B62D-70F7A76A6CE7}" destId="{90B728A6-69B0-4565-91FF-F0A9D3047B8E}" srcOrd="1" destOrd="0" parTransId="{F9E30DCA-5B8E-43E2-8F15-739A97C0C570}" sibTransId="{0E2F0F5B-F259-4BD9-8853-456FC7F9F5F0}"/>
    <dgm:cxn modelId="{246C0CF4-EE11-44E0-9CF0-83A3C53B9345}" type="presOf" srcId="{972CCE2D-DD04-4291-8B02-F7972745A601}" destId="{D8895950-3AA9-4235-88A8-B7F8F9E50E88}" srcOrd="0" destOrd="0" presId="urn:microsoft.com/office/officeart/2005/8/layout/vList5"/>
    <dgm:cxn modelId="{FFB29278-288C-4C2A-9A63-58E5FB24CE96}" type="presParOf" srcId="{36AFB8E8-CDE7-4909-9BAE-7CE5376BFDB0}" destId="{C499ECE4-B12F-4423-86CD-41F731C2903B}" srcOrd="0" destOrd="0" presId="urn:microsoft.com/office/officeart/2005/8/layout/vList5"/>
    <dgm:cxn modelId="{38F27EC4-AD00-43CF-B96B-2B69DA9B1982}" type="presParOf" srcId="{C499ECE4-B12F-4423-86CD-41F731C2903B}" destId="{6C08E75D-6077-431F-90E2-9A51307475DD}" srcOrd="0" destOrd="0" presId="urn:microsoft.com/office/officeart/2005/8/layout/vList5"/>
    <dgm:cxn modelId="{EA91B1B4-1B4A-4D06-869D-486C5445F048}" type="presParOf" srcId="{C499ECE4-B12F-4423-86CD-41F731C2903B}" destId="{D8895950-3AA9-4235-88A8-B7F8F9E50E88}" srcOrd="1" destOrd="0" presId="urn:microsoft.com/office/officeart/2005/8/layout/vList5"/>
    <dgm:cxn modelId="{82473FB5-0FC3-487E-A45B-DDE1E85B58EF}" type="presParOf" srcId="{36AFB8E8-CDE7-4909-9BAE-7CE5376BFDB0}" destId="{A324A2F2-2517-49D6-A5E9-53549CD4AA87}" srcOrd="1" destOrd="0" presId="urn:microsoft.com/office/officeart/2005/8/layout/vList5"/>
    <dgm:cxn modelId="{A2835596-0D6D-4D2F-91D9-1EE938A75C9A}" type="presParOf" srcId="{36AFB8E8-CDE7-4909-9BAE-7CE5376BFDB0}" destId="{B862429F-67D0-436A-955F-D49ECFA26DCC}" srcOrd="2" destOrd="0" presId="urn:microsoft.com/office/officeart/2005/8/layout/vList5"/>
    <dgm:cxn modelId="{8ABFF015-24BC-4D78-8A1F-982500B2A6D0}" type="presParOf" srcId="{B862429F-67D0-436A-955F-D49ECFA26DCC}" destId="{EE1AD96A-A8DD-4914-8DE4-FDC0FF200091}" srcOrd="0" destOrd="0" presId="urn:microsoft.com/office/officeart/2005/8/layout/vList5"/>
    <dgm:cxn modelId="{3E706035-4338-4D83-9162-2C532B107B91}" type="presParOf" srcId="{B862429F-67D0-436A-955F-D49ECFA26DCC}" destId="{013CF394-7341-47D5-910D-A2DCFAC78BB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D3846B-DDCB-4EF5-AF61-614B8F0B9F9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1AB7EE0-6DE6-4EA2-B7B9-65616437255E}">
      <dgm:prSet/>
      <dgm:spPr/>
      <dgm:t>
        <a:bodyPr/>
        <a:lstStyle/>
        <a:p>
          <a:r>
            <a:rPr lang="en-US" b="0" i="0"/>
            <a:t>No more than 30 acres total per county</a:t>
          </a:r>
          <a:endParaRPr lang="en-US"/>
        </a:p>
      </dgm:t>
    </dgm:pt>
    <dgm:pt modelId="{E6CBDC73-0125-4D8C-8620-BFFF21488EDE}" type="parTrans" cxnId="{3F10BA57-A3D1-4250-8426-83143ECE44F1}">
      <dgm:prSet/>
      <dgm:spPr/>
      <dgm:t>
        <a:bodyPr/>
        <a:lstStyle/>
        <a:p>
          <a:endParaRPr lang="en-US"/>
        </a:p>
      </dgm:t>
    </dgm:pt>
    <dgm:pt modelId="{F671DFDE-2226-4FA8-865D-D5B483FA6E99}" type="sibTrans" cxnId="{3F10BA57-A3D1-4250-8426-83143ECE44F1}">
      <dgm:prSet/>
      <dgm:spPr/>
      <dgm:t>
        <a:bodyPr/>
        <a:lstStyle/>
        <a:p>
          <a:endParaRPr lang="en-US"/>
        </a:p>
      </dgm:t>
    </dgm:pt>
    <dgm:pt modelId="{FE1C0E38-42F2-4BC8-8150-E6566093B845}">
      <dgm:prSet/>
      <dgm:spPr/>
      <dgm:t>
        <a:bodyPr/>
        <a:lstStyle/>
        <a:p>
          <a:r>
            <a:rPr lang="en-US" b="0" i="0" dirty="0"/>
            <a:t>Each Fire Suppression Pond is less than 6 acres</a:t>
          </a:r>
          <a:endParaRPr lang="en-US" dirty="0"/>
        </a:p>
      </dgm:t>
    </dgm:pt>
    <dgm:pt modelId="{CC6312CE-482E-4674-B713-F88481E1E1E3}" type="parTrans" cxnId="{D93F0399-92BF-4B6F-BAC2-0D8ACC9F69E4}">
      <dgm:prSet/>
      <dgm:spPr/>
      <dgm:t>
        <a:bodyPr/>
        <a:lstStyle/>
        <a:p>
          <a:endParaRPr lang="en-US"/>
        </a:p>
      </dgm:t>
    </dgm:pt>
    <dgm:pt modelId="{4D9AB1C8-43FD-458A-B530-CE8EDA1D4E32}" type="sibTrans" cxnId="{D93F0399-92BF-4B6F-BAC2-0D8ACC9F69E4}">
      <dgm:prSet/>
      <dgm:spPr/>
      <dgm:t>
        <a:bodyPr/>
        <a:lstStyle/>
        <a:p>
          <a:endParaRPr lang="en-US"/>
        </a:p>
      </dgm:t>
    </dgm:pt>
    <dgm:pt modelId="{AD594B91-CA59-44C1-A878-8629B65B373A}">
      <dgm:prSet/>
      <dgm:spPr/>
      <dgm:t>
        <a:bodyPr/>
        <a:lstStyle/>
        <a:p>
          <a:r>
            <a:rPr lang="en-US" b="0" i="0"/>
            <a:t>Fire Suppression Pond existed in 1972</a:t>
          </a:r>
          <a:endParaRPr lang="en-US"/>
        </a:p>
      </dgm:t>
    </dgm:pt>
    <dgm:pt modelId="{B64D9D39-2EB8-4377-B84C-EBAD84553A47}" type="parTrans" cxnId="{AB879FE2-C96D-4A80-B0ED-7B69938E74E3}">
      <dgm:prSet/>
      <dgm:spPr/>
      <dgm:t>
        <a:bodyPr/>
        <a:lstStyle/>
        <a:p>
          <a:endParaRPr lang="en-US"/>
        </a:p>
      </dgm:t>
    </dgm:pt>
    <dgm:pt modelId="{E56770D9-2881-493D-BCE0-F09A14CB281B}" type="sibTrans" cxnId="{AB879FE2-C96D-4A80-B0ED-7B69938E74E3}">
      <dgm:prSet/>
      <dgm:spPr/>
      <dgm:t>
        <a:bodyPr/>
        <a:lstStyle/>
        <a:p>
          <a:endParaRPr lang="en-US"/>
        </a:p>
      </dgm:t>
    </dgm:pt>
    <dgm:pt modelId="{4B00D0A1-B5A7-49F7-936F-80A9BC0BC19D}">
      <dgm:prSet/>
      <dgm:spPr/>
      <dgm:t>
        <a:bodyPr/>
        <a:lstStyle/>
        <a:p>
          <a:r>
            <a:rPr lang="en-US" b="0" i="0" dirty="0"/>
            <a:t>Readily accessible by firefighting entity</a:t>
          </a:r>
          <a:endParaRPr lang="en-US" dirty="0"/>
        </a:p>
      </dgm:t>
    </dgm:pt>
    <dgm:pt modelId="{5515998A-4226-4CE5-BA90-6B77EF5A132D}" type="parTrans" cxnId="{067B04F5-E23A-434C-8874-229010F0F858}">
      <dgm:prSet/>
      <dgm:spPr/>
      <dgm:t>
        <a:bodyPr/>
        <a:lstStyle/>
        <a:p>
          <a:endParaRPr lang="en-US"/>
        </a:p>
      </dgm:t>
    </dgm:pt>
    <dgm:pt modelId="{3C2538E7-E451-4FD2-AA16-7C360C8D5B91}" type="sibTrans" cxnId="{067B04F5-E23A-434C-8874-229010F0F858}">
      <dgm:prSet/>
      <dgm:spPr/>
      <dgm:t>
        <a:bodyPr/>
        <a:lstStyle/>
        <a:p>
          <a:endParaRPr lang="en-US"/>
        </a:p>
      </dgm:t>
    </dgm:pt>
    <dgm:pt modelId="{1DA2B9F2-7AAA-4B96-91E7-D77127147CE0}">
      <dgm:prSet/>
      <dgm:spPr/>
      <dgm:t>
        <a:bodyPr/>
        <a:lstStyle/>
        <a:p>
          <a:r>
            <a:rPr lang="en-US" b="0" i="0"/>
            <a:t>In location with an elevated threat of fire risk</a:t>
          </a:r>
          <a:endParaRPr lang="en-US"/>
        </a:p>
      </dgm:t>
    </dgm:pt>
    <dgm:pt modelId="{B2E845CE-E3D9-4C13-BD67-88FB1BC1232E}" type="parTrans" cxnId="{2F040B58-2284-4D38-A7BB-5FC8515DA4EC}">
      <dgm:prSet/>
      <dgm:spPr/>
      <dgm:t>
        <a:bodyPr/>
        <a:lstStyle/>
        <a:p>
          <a:endParaRPr lang="en-US"/>
        </a:p>
      </dgm:t>
    </dgm:pt>
    <dgm:pt modelId="{BB185A3A-C99F-4A94-AD19-62B609FC86AE}" type="sibTrans" cxnId="{2F040B58-2284-4D38-A7BB-5FC8515DA4EC}">
      <dgm:prSet/>
      <dgm:spPr/>
      <dgm:t>
        <a:bodyPr/>
        <a:lstStyle/>
        <a:p>
          <a:endParaRPr lang="en-US"/>
        </a:p>
      </dgm:t>
    </dgm:pt>
    <dgm:pt modelId="{39D76E32-7141-438F-BEA1-47153F4D16DB}">
      <dgm:prSet/>
      <dgm:spPr/>
      <dgm:t>
        <a:bodyPr/>
        <a:lstStyle/>
        <a:p>
          <a:r>
            <a:rPr lang="en-US" b="0" i="0"/>
            <a:t>In area without timely or adequate access to water supplies</a:t>
          </a:r>
          <a:endParaRPr lang="en-US"/>
        </a:p>
      </dgm:t>
    </dgm:pt>
    <dgm:pt modelId="{638D1E6B-0BC4-4E49-8ED1-212A5964C394}" type="parTrans" cxnId="{927DEDE7-669A-4DFF-BA28-6DE4D842CA13}">
      <dgm:prSet/>
      <dgm:spPr/>
      <dgm:t>
        <a:bodyPr/>
        <a:lstStyle/>
        <a:p>
          <a:endParaRPr lang="en-US"/>
        </a:p>
      </dgm:t>
    </dgm:pt>
    <dgm:pt modelId="{7A346E02-A9CF-449B-9697-F89D2666F112}" type="sibTrans" cxnId="{927DEDE7-669A-4DFF-BA28-6DE4D842CA13}">
      <dgm:prSet/>
      <dgm:spPr/>
      <dgm:t>
        <a:bodyPr/>
        <a:lstStyle/>
        <a:p>
          <a:endParaRPr lang="en-US"/>
        </a:p>
      </dgm:t>
    </dgm:pt>
    <dgm:pt modelId="{E29634E9-DF35-4811-820C-4033D67F816D}">
      <dgm:prSet/>
      <dgm:spPr/>
      <dgm:t>
        <a:bodyPr/>
        <a:lstStyle/>
        <a:p>
          <a:r>
            <a:rPr lang="en-US" b="1" i="0" dirty="0">
              <a:solidFill>
                <a:srgbClr val="245D38"/>
              </a:solidFill>
            </a:rPr>
            <a:t>Consult DWR’s Beginner’s Guide to Fire Suppression Ponds for more details</a:t>
          </a:r>
          <a:endParaRPr lang="en-US" b="1" dirty="0">
            <a:solidFill>
              <a:srgbClr val="245D38"/>
            </a:solidFill>
          </a:endParaRPr>
        </a:p>
      </dgm:t>
    </dgm:pt>
    <dgm:pt modelId="{FFDB924B-28D5-4CF7-A25E-121EFAC29707}" type="parTrans" cxnId="{7721EAE7-5811-4C12-8D3E-676BE34F5389}">
      <dgm:prSet/>
      <dgm:spPr/>
      <dgm:t>
        <a:bodyPr/>
        <a:lstStyle/>
        <a:p>
          <a:endParaRPr lang="en-US"/>
        </a:p>
      </dgm:t>
    </dgm:pt>
    <dgm:pt modelId="{E572131D-336E-48DF-90E6-C822220C5D44}" type="sibTrans" cxnId="{7721EAE7-5811-4C12-8D3E-676BE34F5389}">
      <dgm:prSet/>
      <dgm:spPr/>
      <dgm:t>
        <a:bodyPr/>
        <a:lstStyle/>
        <a:p>
          <a:endParaRPr lang="en-US"/>
        </a:p>
      </dgm:t>
    </dgm:pt>
    <dgm:pt modelId="{08207770-7E58-46E2-9FD2-4680A4323640}" type="pres">
      <dgm:prSet presAssocID="{A8D3846B-DDCB-4EF5-AF61-614B8F0B9F90}" presName="root" presStyleCnt="0">
        <dgm:presLayoutVars>
          <dgm:dir/>
          <dgm:resizeHandles val="exact"/>
        </dgm:presLayoutVars>
      </dgm:prSet>
      <dgm:spPr/>
    </dgm:pt>
    <dgm:pt modelId="{A38F6F91-BA58-45E7-AB5C-3783069BBD29}" type="pres">
      <dgm:prSet presAssocID="{E1AB7EE0-6DE6-4EA2-B7B9-65616437255E}" presName="compNode" presStyleCnt="0"/>
      <dgm:spPr/>
    </dgm:pt>
    <dgm:pt modelId="{070C6BCC-A336-4013-8B9F-6255C15655FA}" type="pres">
      <dgm:prSet presAssocID="{E1AB7EE0-6DE6-4EA2-B7B9-65616437255E}" presName="bgRect" presStyleLbl="bgShp" presStyleIdx="0" presStyleCnt="7"/>
      <dgm:spPr/>
    </dgm:pt>
    <dgm:pt modelId="{D31494C0-63D5-43B2-8A20-449E0FBACA03}" type="pres">
      <dgm:prSet presAssocID="{E1AB7EE0-6DE6-4EA2-B7B9-65616437255E}" presName="iconRect" presStyleLbl="node1" presStyleIdx="0" presStyleCnt="7"/>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Fire Hydrant with solid fill"/>
        </a:ext>
      </dgm:extLst>
    </dgm:pt>
    <dgm:pt modelId="{5415F96D-3282-4332-95D3-E89BCB53710E}" type="pres">
      <dgm:prSet presAssocID="{E1AB7EE0-6DE6-4EA2-B7B9-65616437255E}" presName="spaceRect" presStyleCnt="0"/>
      <dgm:spPr/>
    </dgm:pt>
    <dgm:pt modelId="{B7863433-F722-4555-9DE0-B4AFD61A1DA7}" type="pres">
      <dgm:prSet presAssocID="{E1AB7EE0-6DE6-4EA2-B7B9-65616437255E}" presName="parTx" presStyleLbl="revTx" presStyleIdx="0" presStyleCnt="7">
        <dgm:presLayoutVars>
          <dgm:chMax val="0"/>
          <dgm:chPref val="0"/>
        </dgm:presLayoutVars>
      </dgm:prSet>
      <dgm:spPr/>
    </dgm:pt>
    <dgm:pt modelId="{0CE359B0-DFD9-431D-BED6-9EAB04D9D8A5}" type="pres">
      <dgm:prSet presAssocID="{F671DFDE-2226-4FA8-865D-D5B483FA6E99}" presName="sibTrans" presStyleCnt="0"/>
      <dgm:spPr/>
    </dgm:pt>
    <dgm:pt modelId="{DAC59BE0-506B-4A91-9EB0-C46AEAB5B93B}" type="pres">
      <dgm:prSet presAssocID="{FE1C0E38-42F2-4BC8-8150-E6566093B845}" presName="compNode" presStyleCnt="0"/>
      <dgm:spPr/>
    </dgm:pt>
    <dgm:pt modelId="{EEFB25AD-F452-4059-87D3-0816466BFD8C}" type="pres">
      <dgm:prSet presAssocID="{FE1C0E38-42F2-4BC8-8150-E6566093B845}" presName="bgRect" presStyleLbl="bgShp" presStyleIdx="1" presStyleCnt="7"/>
      <dgm:spPr/>
    </dgm:pt>
    <dgm:pt modelId="{400318B7-03EC-4BD1-A80F-9C3653A79478}" type="pres">
      <dgm:prSet presAssocID="{FE1C0E38-42F2-4BC8-8150-E6566093B845}" presName="iconRect" presStyleLbl="node1" presStyleIdx="1" presStyleCnt="7"/>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ire Extinguisher with solid fill"/>
        </a:ext>
      </dgm:extLst>
    </dgm:pt>
    <dgm:pt modelId="{929BDAE7-D65D-4CF2-8396-BD46EAC63A38}" type="pres">
      <dgm:prSet presAssocID="{FE1C0E38-42F2-4BC8-8150-E6566093B845}" presName="spaceRect" presStyleCnt="0"/>
      <dgm:spPr/>
    </dgm:pt>
    <dgm:pt modelId="{6642F5DF-43FE-4047-BF49-24C61526BCA0}" type="pres">
      <dgm:prSet presAssocID="{FE1C0E38-42F2-4BC8-8150-E6566093B845}" presName="parTx" presStyleLbl="revTx" presStyleIdx="1" presStyleCnt="7">
        <dgm:presLayoutVars>
          <dgm:chMax val="0"/>
          <dgm:chPref val="0"/>
        </dgm:presLayoutVars>
      </dgm:prSet>
      <dgm:spPr/>
    </dgm:pt>
    <dgm:pt modelId="{29D1BCEA-2266-4225-872D-A98191B91884}" type="pres">
      <dgm:prSet presAssocID="{4D9AB1C8-43FD-458A-B530-CE8EDA1D4E32}" presName="sibTrans" presStyleCnt="0"/>
      <dgm:spPr/>
    </dgm:pt>
    <dgm:pt modelId="{2A926362-AABE-44F7-9F05-A95C83B2FBF3}" type="pres">
      <dgm:prSet presAssocID="{AD594B91-CA59-44C1-A878-8629B65B373A}" presName="compNode" presStyleCnt="0"/>
      <dgm:spPr/>
    </dgm:pt>
    <dgm:pt modelId="{320B1C3E-FAF9-436F-ACFA-0489A6CBFB87}" type="pres">
      <dgm:prSet presAssocID="{AD594B91-CA59-44C1-A878-8629B65B373A}" presName="bgRect" presStyleLbl="bgShp" presStyleIdx="2" presStyleCnt="7"/>
      <dgm:spPr/>
    </dgm:pt>
    <dgm:pt modelId="{836C036E-CA1C-422B-92F7-D0A6FBF3B4ED}" type="pres">
      <dgm:prSet presAssocID="{AD594B91-CA59-44C1-A878-8629B65B373A}"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re"/>
        </a:ext>
      </dgm:extLst>
    </dgm:pt>
    <dgm:pt modelId="{5621B81D-EDD9-43D4-A904-9CC0C440A74B}" type="pres">
      <dgm:prSet presAssocID="{AD594B91-CA59-44C1-A878-8629B65B373A}" presName="spaceRect" presStyleCnt="0"/>
      <dgm:spPr/>
    </dgm:pt>
    <dgm:pt modelId="{79E4F303-807D-4FA0-9998-F745D590D1AB}" type="pres">
      <dgm:prSet presAssocID="{AD594B91-CA59-44C1-A878-8629B65B373A}" presName="parTx" presStyleLbl="revTx" presStyleIdx="2" presStyleCnt="7">
        <dgm:presLayoutVars>
          <dgm:chMax val="0"/>
          <dgm:chPref val="0"/>
        </dgm:presLayoutVars>
      </dgm:prSet>
      <dgm:spPr/>
    </dgm:pt>
    <dgm:pt modelId="{DCF69049-24B3-4200-8313-980DD332484C}" type="pres">
      <dgm:prSet presAssocID="{E56770D9-2881-493D-BCE0-F09A14CB281B}" presName="sibTrans" presStyleCnt="0"/>
      <dgm:spPr/>
    </dgm:pt>
    <dgm:pt modelId="{77ACA18D-341D-4B5D-BBCF-604B08CE8CE0}" type="pres">
      <dgm:prSet presAssocID="{4B00D0A1-B5A7-49F7-936F-80A9BC0BC19D}" presName="compNode" presStyleCnt="0"/>
      <dgm:spPr/>
    </dgm:pt>
    <dgm:pt modelId="{0DEDC4DF-C202-4F90-AF35-58018230AE9D}" type="pres">
      <dgm:prSet presAssocID="{4B00D0A1-B5A7-49F7-936F-80A9BC0BC19D}" presName="bgRect" presStyleLbl="bgShp" presStyleIdx="3" presStyleCnt="7"/>
      <dgm:spPr/>
    </dgm:pt>
    <dgm:pt modelId="{CBD80BE8-58F5-429E-821F-B9305EF669DC}" type="pres">
      <dgm:prSet presAssocID="{4B00D0A1-B5A7-49F7-936F-80A9BC0BC19D}"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un"/>
        </a:ext>
      </dgm:extLst>
    </dgm:pt>
    <dgm:pt modelId="{76901F36-3505-44B6-BA2D-C3155A466921}" type="pres">
      <dgm:prSet presAssocID="{4B00D0A1-B5A7-49F7-936F-80A9BC0BC19D}" presName="spaceRect" presStyleCnt="0"/>
      <dgm:spPr/>
    </dgm:pt>
    <dgm:pt modelId="{4E23BACD-CCFA-4B73-98C2-687AE006A113}" type="pres">
      <dgm:prSet presAssocID="{4B00D0A1-B5A7-49F7-936F-80A9BC0BC19D}" presName="parTx" presStyleLbl="revTx" presStyleIdx="3" presStyleCnt="7">
        <dgm:presLayoutVars>
          <dgm:chMax val="0"/>
          <dgm:chPref val="0"/>
        </dgm:presLayoutVars>
      </dgm:prSet>
      <dgm:spPr/>
    </dgm:pt>
    <dgm:pt modelId="{530A26B5-7752-4E7B-B5B4-17E262DB2EF6}" type="pres">
      <dgm:prSet presAssocID="{3C2538E7-E451-4FD2-AA16-7C360C8D5B91}" presName="sibTrans" presStyleCnt="0"/>
      <dgm:spPr/>
    </dgm:pt>
    <dgm:pt modelId="{4A76DB25-0CEB-476E-BFC0-B91BDDE7BC68}" type="pres">
      <dgm:prSet presAssocID="{1DA2B9F2-7AAA-4B96-91E7-D77127147CE0}" presName="compNode" presStyleCnt="0"/>
      <dgm:spPr/>
    </dgm:pt>
    <dgm:pt modelId="{E5DCD687-8878-4455-8341-3EEC5F3EDDD3}" type="pres">
      <dgm:prSet presAssocID="{1DA2B9F2-7AAA-4B96-91E7-D77127147CE0}" presName="bgRect" presStyleLbl="bgShp" presStyleIdx="4" presStyleCnt="7"/>
      <dgm:spPr/>
    </dgm:pt>
    <dgm:pt modelId="{EB4CBF05-16AE-47B9-92FF-13EC752A9F94}" type="pres">
      <dgm:prSet presAssocID="{1DA2B9F2-7AAA-4B96-91E7-D77127147CE0}"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Warning"/>
        </a:ext>
      </dgm:extLst>
    </dgm:pt>
    <dgm:pt modelId="{99CC5B43-D77A-4FEF-A0EC-A01745CF0D7E}" type="pres">
      <dgm:prSet presAssocID="{1DA2B9F2-7AAA-4B96-91E7-D77127147CE0}" presName="spaceRect" presStyleCnt="0"/>
      <dgm:spPr/>
    </dgm:pt>
    <dgm:pt modelId="{1253233A-F3DB-487E-9E44-C9337945D9D9}" type="pres">
      <dgm:prSet presAssocID="{1DA2B9F2-7AAA-4B96-91E7-D77127147CE0}" presName="parTx" presStyleLbl="revTx" presStyleIdx="4" presStyleCnt="7">
        <dgm:presLayoutVars>
          <dgm:chMax val="0"/>
          <dgm:chPref val="0"/>
        </dgm:presLayoutVars>
      </dgm:prSet>
      <dgm:spPr/>
    </dgm:pt>
    <dgm:pt modelId="{8FB3C0EB-28F7-49AC-8D48-0E95E0EF6F53}" type="pres">
      <dgm:prSet presAssocID="{BB185A3A-C99F-4A94-AD19-62B609FC86AE}" presName="sibTrans" presStyleCnt="0"/>
      <dgm:spPr/>
    </dgm:pt>
    <dgm:pt modelId="{BEC7A1FD-FCCA-48FE-A8F4-51D7DF717D35}" type="pres">
      <dgm:prSet presAssocID="{39D76E32-7141-438F-BEA1-47153F4D16DB}" presName="compNode" presStyleCnt="0"/>
      <dgm:spPr/>
    </dgm:pt>
    <dgm:pt modelId="{A8102827-374A-49FA-9DA4-120F2BF9F66B}" type="pres">
      <dgm:prSet presAssocID="{39D76E32-7141-438F-BEA1-47153F4D16DB}" presName="bgRect" presStyleLbl="bgShp" presStyleIdx="5" presStyleCnt="7"/>
      <dgm:spPr/>
    </dgm:pt>
    <dgm:pt modelId="{BEC41E84-4F9A-4935-B8B4-A70B950329A8}" type="pres">
      <dgm:prSet presAssocID="{39D76E32-7141-438F-BEA1-47153F4D16DB}"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Water"/>
        </a:ext>
      </dgm:extLst>
    </dgm:pt>
    <dgm:pt modelId="{98A0BAC3-BE49-47C6-84A2-2885D26F37E2}" type="pres">
      <dgm:prSet presAssocID="{39D76E32-7141-438F-BEA1-47153F4D16DB}" presName="spaceRect" presStyleCnt="0"/>
      <dgm:spPr/>
    </dgm:pt>
    <dgm:pt modelId="{F4F4685F-332A-409C-81C6-E46D7B513DDC}" type="pres">
      <dgm:prSet presAssocID="{39D76E32-7141-438F-BEA1-47153F4D16DB}" presName="parTx" presStyleLbl="revTx" presStyleIdx="5" presStyleCnt="7">
        <dgm:presLayoutVars>
          <dgm:chMax val="0"/>
          <dgm:chPref val="0"/>
        </dgm:presLayoutVars>
      </dgm:prSet>
      <dgm:spPr/>
    </dgm:pt>
    <dgm:pt modelId="{64F1C08A-DD74-4F31-A1BB-AD29BBBA1074}" type="pres">
      <dgm:prSet presAssocID="{7A346E02-A9CF-449B-9697-F89D2666F112}" presName="sibTrans" presStyleCnt="0"/>
      <dgm:spPr/>
    </dgm:pt>
    <dgm:pt modelId="{ABC6A35B-B50F-463E-9115-ECEF7337FC47}" type="pres">
      <dgm:prSet presAssocID="{E29634E9-DF35-4811-820C-4033D67F816D}" presName="compNode" presStyleCnt="0"/>
      <dgm:spPr/>
    </dgm:pt>
    <dgm:pt modelId="{3E74123D-1744-4B39-96DE-0B194871665F}" type="pres">
      <dgm:prSet presAssocID="{E29634E9-DF35-4811-820C-4033D67F816D}" presName="bgRect" presStyleLbl="bgShp" presStyleIdx="6" presStyleCnt="7"/>
      <dgm:spPr/>
    </dgm:pt>
    <dgm:pt modelId="{8B5AF87B-FC56-4BE2-85CB-1EFF89120BB0}" type="pres">
      <dgm:prSet presAssocID="{E29634E9-DF35-4811-820C-4033D67F816D}" presName="iconRect" presStyleLbl="node1" presStyleIdx="6" presStyleCnt="7"/>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a:noFill/>
        </a:ln>
      </dgm:spPr>
      <dgm:extLst>
        <a:ext uri="{E40237B7-FDA0-4F09-8148-C483321AD2D9}">
          <dgm14:cNvPr xmlns:dgm14="http://schemas.microsoft.com/office/drawing/2010/diagram" id="0" name="" descr="Clipboard Partially Checked with solid fill"/>
        </a:ext>
      </dgm:extLst>
    </dgm:pt>
    <dgm:pt modelId="{612B0C96-8C36-4308-9F3E-13C87EF43CC8}" type="pres">
      <dgm:prSet presAssocID="{E29634E9-DF35-4811-820C-4033D67F816D}" presName="spaceRect" presStyleCnt="0"/>
      <dgm:spPr/>
    </dgm:pt>
    <dgm:pt modelId="{8FAC9FF9-1B04-47B3-ABB6-B479AF8F41FA}" type="pres">
      <dgm:prSet presAssocID="{E29634E9-DF35-4811-820C-4033D67F816D}" presName="parTx" presStyleLbl="revTx" presStyleIdx="6" presStyleCnt="7">
        <dgm:presLayoutVars>
          <dgm:chMax val="0"/>
          <dgm:chPref val="0"/>
        </dgm:presLayoutVars>
      </dgm:prSet>
      <dgm:spPr/>
    </dgm:pt>
  </dgm:ptLst>
  <dgm:cxnLst>
    <dgm:cxn modelId="{EB73E31B-3BE3-4BB3-99DB-36042B22B3B9}" type="presOf" srcId="{E29634E9-DF35-4811-820C-4033D67F816D}" destId="{8FAC9FF9-1B04-47B3-ABB6-B479AF8F41FA}" srcOrd="0" destOrd="0" presId="urn:microsoft.com/office/officeart/2018/2/layout/IconVerticalSolidList"/>
    <dgm:cxn modelId="{BA097C47-6664-41C5-8046-6F0E8972A73A}" type="presOf" srcId="{4B00D0A1-B5A7-49F7-936F-80A9BC0BC19D}" destId="{4E23BACD-CCFA-4B73-98C2-687AE006A113}" srcOrd="0" destOrd="0" presId="urn:microsoft.com/office/officeart/2018/2/layout/IconVerticalSolidList"/>
    <dgm:cxn modelId="{3F10BA57-A3D1-4250-8426-83143ECE44F1}" srcId="{A8D3846B-DDCB-4EF5-AF61-614B8F0B9F90}" destId="{E1AB7EE0-6DE6-4EA2-B7B9-65616437255E}" srcOrd="0" destOrd="0" parTransId="{E6CBDC73-0125-4D8C-8620-BFFF21488EDE}" sibTransId="{F671DFDE-2226-4FA8-865D-D5B483FA6E99}"/>
    <dgm:cxn modelId="{2F040B58-2284-4D38-A7BB-5FC8515DA4EC}" srcId="{A8D3846B-DDCB-4EF5-AF61-614B8F0B9F90}" destId="{1DA2B9F2-7AAA-4B96-91E7-D77127147CE0}" srcOrd="4" destOrd="0" parTransId="{B2E845CE-E3D9-4C13-BD67-88FB1BC1232E}" sibTransId="{BB185A3A-C99F-4A94-AD19-62B609FC86AE}"/>
    <dgm:cxn modelId="{45F9CC81-D74B-48A5-BAA3-73F57C804419}" type="presOf" srcId="{AD594B91-CA59-44C1-A878-8629B65B373A}" destId="{79E4F303-807D-4FA0-9998-F745D590D1AB}" srcOrd="0" destOrd="0" presId="urn:microsoft.com/office/officeart/2018/2/layout/IconVerticalSolidList"/>
    <dgm:cxn modelId="{D93F0399-92BF-4B6F-BAC2-0D8ACC9F69E4}" srcId="{A8D3846B-DDCB-4EF5-AF61-614B8F0B9F90}" destId="{FE1C0E38-42F2-4BC8-8150-E6566093B845}" srcOrd="1" destOrd="0" parTransId="{CC6312CE-482E-4674-B713-F88481E1E1E3}" sibTransId="{4D9AB1C8-43FD-458A-B530-CE8EDA1D4E32}"/>
    <dgm:cxn modelId="{D10C299B-269B-49BE-8374-C5995939CBBF}" type="presOf" srcId="{A8D3846B-DDCB-4EF5-AF61-614B8F0B9F90}" destId="{08207770-7E58-46E2-9FD2-4680A4323640}" srcOrd="0" destOrd="0" presId="urn:microsoft.com/office/officeart/2018/2/layout/IconVerticalSolidList"/>
    <dgm:cxn modelId="{5C8ED9A4-C0DB-4D86-84FD-FE9A75C9E080}" type="presOf" srcId="{39D76E32-7141-438F-BEA1-47153F4D16DB}" destId="{F4F4685F-332A-409C-81C6-E46D7B513DDC}" srcOrd="0" destOrd="0" presId="urn:microsoft.com/office/officeart/2018/2/layout/IconVerticalSolidList"/>
    <dgm:cxn modelId="{3CA6D3B5-B3E3-402A-BEE5-D46D17D63BA8}" type="presOf" srcId="{FE1C0E38-42F2-4BC8-8150-E6566093B845}" destId="{6642F5DF-43FE-4047-BF49-24C61526BCA0}" srcOrd="0" destOrd="0" presId="urn:microsoft.com/office/officeart/2018/2/layout/IconVerticalSolidList"/>
    <dgm:cxn modelId="{4DD3B4C9-1190-47D6-883E-25B70D4EA4F3}" type="presOf" srcId="{E1AB7EE0-6DE6-4EA2-B7B9-65616437255E}" destId="{B7863433-F722-4555-9DE0-B4AFD61A1DA7}" srcOrd="0" destOrd="0" presId="urn:microsoft.com/office/officeart/2018/2/layout/IconVerticalSolidList"/>
    <dgm:cxn modelId="{AB879FE2-C96D-4A80-B0ED-7B69938E74E3}" srcId="{A8D3846B-DDCB-4EF5-AF61-614B8F0B9F90}" destId="{AD594B91-CA59-44C1-A878-8629B65B373A}" srcOrd="2" destOrd="0" parTransId="{B64D9D39-2EB8-4377-B84C-EBAD84553A47}" sibTransId="{E56770D9-2881-493D-BCE0-F09A14CB281B}"/>
    <dgm:cxn modelId="{BBDE3FE5-7C4B-4334-ABBC-DE7305EA3A14}" type="presOf" srcId="{1DA2B9F2-7AAA-4B96-91E7-D77127147CE0}" destId="{1253233A-F3DB-487E-9E44-C9337945D9D9}" srcOrd="0" destOrd="0" presId="urn:microsoft.com/office/officeart/2018/2/layout/IconVerticalSolidList"/>
    <dgm:cxn modelId="{7721EAE7-5811-4C12-8D3E-676BE34F5389}" srcId="{A8D3846B-DDCB-4EF5-AF61-614B8F0B9F90}" destId="{E29634E9-DF35-4811-820C-4033D67F816D}" srcOrd="6" destOrd="0" parTransId="{FFDB924B-28D5-4CF7-A25E-121EFAC29707}" sibTransId="{E572131D-336E-48DF-90E6-C822220C5D44}"/>
    <dgm:cxn modelId="{927DEDE7-669A-4DFF-BA28-6DE4D842CA13}" srcId="{A8D3846B-DDCB-4EF5-AF61-614B8F0B9F90}" destId="{39D76E32-7141-438F-BEA1-47153F4D16DB}" srcOrd="5" destOrd="0" parTransId="{638D1E6B-0BC4-4E49-8ED1-212A5964C394}" sibTransId="{7A346E02-A9CF-449B-9697-F89D2666F112}"/>
    <dgm:cxn modelId="{067B04F5-E23A-434C-8874-229010F0F858}" srcId="{A8D3846B-DDCB-4EF5-AF61-614B8F0B9F90}" destId="{4B00D0A1-B5A7-49F7-936F-80A9BC0BC19D}" srcOrd="3" destOrd="0" parTransId="{5515998A-4226-4CE5-BA90-6B77EF5A132D}" sibTransId="{3C2538E7-E451-4FD2-AA16-7C360C8D5B91}"/>
    <dgm:cxn modelId="{B8F98774-BC1F-4AA7-A209-88FFDF4D1A19}" type="presParOf" srcId="{08207770-7E58-46E2-9FD2-4680A4323640}" destId="{A38F6F91-BA58-45E7-AB5C-3783069BBD29}" srcOrd="0" destOrd="0" presId="urn:microsoft.com/office/officeart/2018/2/layout/IconVerticalSolidList"/>
    <dgm:cxn modelId="{D0162EB0-4AAD-4DC4-9F0A-06CD907F74C9}" type="presParOf" srcId="{A38F6F91-BA58-45E7-AB5C-3783069BBD29}" destId="{070C6BCC-A336-4013-8B9F-6255C15655FA}" srcOrd="0" destOrd="0" presId="urn:microsoft.com/office/officeart/2018/2/layout/IconVerticalSolidList"/>
    <dgm:cxn modelId="{A378263E-E3E3-498F-A5B1-6100AE22E625}" type="presParOf" srcId="{A38F6F91-BA58-45E7-AB5C-3783069BBD29}" destId="{D31494C0-63D5-43B2-8A20-449E0FBACA03}" srcOrd="1" destOrd="0" presId="urn:microsoft.com/office/officeart/2018/2/layout/IconVerticalSolidList"/>
    <dgm:cxn modelId="{5C8D534F-A247-495B-8C55-8796719A540B}" type="presParOf" srcId="{A38F6F91-BA58-45E7-AB5C-3783069BBD29}" destId="{5415F96D-3282-4332-95D3-E89BCB53710E}" srcOrd="2" destOrd="0" presId="urn:microsoft.com/office/officeart/2018/2/layout/IconVerticalSolidList"/>
    <dgm:cxn modelId="{BBEBC3CC-BCEE-4C16-B53D-94E4BE38AF62}" type="presParOf" srcId="{A38F6F91-BA58-45E7-AB5C-3783069BBD29}" destId="{B7863433-F722-4555-9DE0-B4AFD61A1DA7}" srcOrd="3" destOrd="0" presId="urn:microsoft.com/office/officeart/2018/2/layout/IconVerticalSolidList"/>
    <dgm:cxn modelId="{C0B3DD62-830A-47EE-8666-23EA893CD51D}" type="presParOf" srcId="{08207770-7E58-46E2-9FD2-4680A4323640}" destId="{0CE359B0-DFD9-431D-BED6-9EAB04D9D8A5}" srcOrd="1" destOrd="0" presId="urn:microsoft.com/office/officeart/2018/2/layout/IconVerticalSolidList"/>
    <dgm:cxn modelId="{D9DB0C28-0311-486D-92CF-D0BB0EBA82FC}" type="presParOf" srcId="{08207770-7E58-46E2-9FD2-4680A4323640}" destId="{DAC59BE0-506B-4A91-9EB0-C46AEAB5B93B}" srcOrd="2" destOrd="0" presId="urn:microsoft.com/office/officeart/2018/2/layout/IconVerticalSolidList"/>
    <dgm:cxn modelId="{FF7D0615-356A-4426-9E93-E765439D6464}" type="presParOf" srcId="{DAC59BE0-506B-4A91-9EB0-C46AEAB5B93B}" destId="{EEFB25AD-F452-4059-87D3-0816466BFD8C}" srcOrd="0" destOrd="0" presId="urn:microsoft.com/office/officeart/2018/2/layout/IconVerticalSolidList"/>
    <dgm:cxn modelId="{82405211-2158-4AA4-BB72-8E3C28D36783}" type="presParOf" srcId="{DAC59BE0-506B-4A91-9EB0-C46AEAB5B93B}" destId="{400318B7-03EC-4BD1-A80F-9C3653A79478}" srcOrd="1" destOrd="0" presId="urn:microsoft.com/office/officeart/2018/2/layout/IconVerticalSolidList"/>
    <dgm:cxn modelId="{74D394B6-7C33-489C-978C-C65B2247B041}" type="presParOf" srcId="{DAC59BE0-506B-4A91-9EB0-C46AEAB5B93B}" destId="{929BDAE7-D65D-4CF2-8396-BD46EAC63A38}" srcOrd="2" destOrd="0" presId="urn:microsoft.com/office/officeart/2018/2/layout/IconVerticalSolidList"/>
    <dgm:cxn modelId="{70ECADDD-6D9E-41ED-82F7-FEFB1085C12F}" type="presParOf" srcId="{DAC59BE0-506B-4A91-9EB0-C46AEAB5B93B}" destId="{6642F5DF-43FE-4047-BF49-24C61526BCA0}" srcOrd="3" destOrd="0" presId="urn:microsoft.com/office/officeart/2018/2/layout/IconVerticalSolidList"/>
    <dgm:cxn modelId="{3D3066EF-B74F-49DD-874A-5B955AFFD56E}" type="presParOf" srcId="{08207770-7E58-46E2-9FD2-4680A4323640}" destId="{29D1BCEA-2266-4225-872D-A98191B91884}" srcOrd="3" destOrd="0" presId="urn:microsoft.com/office/officeart/2018/2/layout/IconVerticalSolidList"/>
    <dgm:cxn modelId="{369FE266-D444-4D6C-8A0A-7FBF0EF8E377}" type="presParOf" srcId="{08207770-7E58-46E2-9FD2-4680A4323640}" destId="{2A926362-AABE-44F7-9F05-A95C83B2FBF3}" srcOrd="4" destOrd="0" presId="urn:microsoft.com/office/officeart/2018/2/layout/IconVerticalSolidList"/>
    <dgm:cxn modelId="{4D524903-6803-459D-A5A7-E49B67EE3C0F}" type="presParOf" srcId="{2A926362-AABE-44F7-9F05-A95C83B2FBF3}" destId="{320B1C3E-FAF9-436F-ACFA-0489A6CBFB87}" srcOrd="0" destOrd="0" presId="urn:microsoft.com/office/officeart/2018/2/layout/IconVerticalSolidList"/>
    <dgm:cxn modelId="{0BFE4854-0C32-4EC5-AF1C-059E4CA89731}" type="presParOf" srcId="{2A926362-AABE-44F7-9F05-A95C83B2FBF3}" destId="{836C036E-CA1C-422B-92F7-D0A6FBF3B4ED}" srcOrd="1" destOrd="0" presId="urn:microsoft.com/office/officeart/2018/2/layout/IconVerticalSolidList"/>
    <dgm:cxn modelId="{78542402-5A1C-44EA-945D-103192CA70F2}" type="presParOf" srcId="{2A926362-AABE-44F7-9F05-A95C83B2FBF3}" destId="{5621B81D-EDD9-43D4-A904-9CC0C440A74B}" srcOrd="2" destOrd="0" presId="urn:microsoft.com/office/officeart/2018/2/layout/IconVerticalSolidList"/>
    <dgm:cxn modelId="{035CC744-949B-4C0B-B6CB-520719E34D76}" type="presParOf" srcId="{2A926362-AABE-44F7-9F05-A95C83B2FBF3}" destId="{79E4F303-807D-4FA0-9998-F745D590D1AB}" srcOrd="3" destOrd="0" presId="urn:microsoft.com/office/officeart/2018/2/layout/IconVerticalSolidList"/>
    <dgm:cxn modelId="{2E335BDF-E0B2-498A-9BE0-5AE2F6267698}" type="presParOf" srcId="{08207770-7E58-46E2-9FD2-4680A4323640}" destId="{DCF69049-24B3-4200-8313-980DD332484C}" srcOrd="5" destOrd="0" presId="urn:microsoft.com/office/officeart/2018/2/layout/IconVerticalSolidList"/>
    <dgm:cxn modelId="{68D47C40-0FFE-4F46-A467-1A2C3BE4A7C7}" type="presParOf" srcId="{08207770-7E58-46E2-9FD2-4680A4323640}" destId="{77ACA18D-341D-4B5D-BBCF-604B08CE8CE0}" srcOrd="6" destOrd="0" presId="urn:microsoft.com/office/officeart/2018/2/layout/IconVerticalSolidList"/>
    <dgm:cxn modelId="{8E936273-8031-4DAE-9681-4BB23260D07A}" type="presParOf" srcId="{77ACA18D-341D-4B5D-BBCF-604B08CE8CE0}" destId="{0DEDC4DF-C202-4F90-AF35-58018230AE9D}" srcOrd="0" destOrd="0" presId="urn:microsoft.com/office/officeart/2018/2/layout/IconVerticalSolidList"/>
    <dgm:cxn modelId="{01DBFF7B-F2E4-42C1-B86D-8F7DAAAC3D36}" type="presParOf" srcId="{77ACA18D-341D-4B5D-BBCF-604B08CE8CE0}" destId="{CBD80BE8-58F5-429E-821F-B9305EF669DC}" srcOrd="1" destOrd="0" presId="urn:microsoft.com/office/officeart/2018/2/layout/IconVerticalSolidList"/>
    <dgm:cxn modelId="{C330F95C-75F0-4980-8A05-C6F641710780}" type="presParOf" srcId="{77ACA18D-341D-4B5D-BBCF-604B08CE8CE0}" destId="{76901F36-3505-44B6-BA2D-C3155A466921}" srcOrd="2" destOrd="0" presId="urn:microsoft.com/office/officeart/2018/2/layout/IconVerticalSolidList"/>
    <dgm:cxn modelId="{F4753BBA-6C99-45C3-A583-BE45A7013271}" type="presParOf" srcId="{77ACA18D-341D-4B5D-BBCF-604B08CE8CE0}" destId="{4E23BACD-CCFA-4B73-98C2-687AE006A113}" srcOrd="3" destOrd="0" presId="urn:microsoft.com/office/officeart/2018/2/layout/IconVerticalSolidList"/>
    <dgm:cxn modelId="{DFE731E5-7323-4590-9FC4-BA77CE152E3E}" type="presParOf" srcId="{08207770-7E58-46E2-9FD2-4680A4323640}" destId="{530A26B5-7752-4E7B-B5B4-17E262DB2EF6}" srcOrd="7" destOrd="0" presId="urn:microsoft.com/office/officeart/2018/2/layout/IconVerticalSolidList"/>
    <dgm:cxn modelId="{90A0FE98-4C6C-4E57-B776-EAA966EBFB30}" type="presParOf" srcId="{08207770-7E58-46E2-9FD2-4680A4323640}" destId="{4A76DB25-0CEB-476E-BFC0-B91BDDE7BC68}" srcOrd="8" destOrd="0" presId="urn:microsoft.com/office/officeart/2018/2/layout/IconVerticalSolidList"/>
    <dgm:cxn modelId="{A4F98ED2-95A4-4AC2-9F2E-006BD7393E7A}" type="presParOf" srcId="{4A76DB25-0CEB-476E-BFC0-B91BDDE7BC68}" destId="{E5DCD687-8878-4455-8341-3EEC5F3EDDD3}" srcOrd="0" destOrd="0" presId="urn:microsoft.com/office/officeart/2018/2/layout/IconVerticalSolidList"/>
    <dgm:cxn modelId="{47258F5C-7955-4CF6-80BD-B1108CCCFFE5}" type="presParOf" srcId="{4A76DB25-0CEB-476E-BFC0-B91BDDE7BC68}" destId="{EB4CBF05-16AE-47B9-92FF-13EC752A9F94}" srcOrd="1" destOrd="0" presId="urn:microsoft.com/office/officeart/2018/2/layout/IconVerticalSolidList"/>
    <dgm:cxn modelId="{D217C2A8-577F-419D-A9F8-61D73936C4A6}" type="presParOf" srcId="{4A76DB25-0CEB-476E-BFC0-B91BDDE7BC68}" destId="{99CC5B43-D77A-4FEF-A0EC-A01745CF0D7E}" srcOrd="2" destOrd="0" presId="urn:microsoft.com/office/officeart/2018/2/layout/IconVerticalSolidList"/>
    <dgm:cxn modelId="{D8967D71-5B4D-42B6-B501-026083E3545E}" type="presParOf" srcId="{4A76DB25-0CEB-476E-BFC0-B91BDDE7BC68}" destId="{1253233A-F3DB-487E-9E44-C9337945D9D9}" srcOrd="3" destOrd="0" presId="urn:microsoft.com/office/officeart/2018/2/layout/IconVerticalSolidList"/>
    <dgm:cxn modelId="{3057C23C-D097-4047-A9B9-5E586A4BD6F0}" type="presParOf" srcId="{08207770-7E58-46E2-9FD2-4680A4323640}" destId="{8FB3C0EB-28F7-49AC-8D48-0E95E0EF6F53}" srcOrd="9" destOrd="0" presId="urn:microsoft.com/office/officeart/2018/2/layout/IconVerticalSolidList"/>
    <dgm:cxn modelId="{B86B027C-B95F-481F-8E59-DB5B312B87D5}" type="presParOf" srcId="{08207770-7E58-46E2-9FD2-4680A4323640}" destId="{BEC7A1FD-FCCA-48FE-A8F4-51D7DF717D35}" srcOrd="10" destOrd="0" presId="urn:microsoft.com/office/officeart/2018/2/layout/IconVerticalSolidList"/>
    <dgm:cxn modelId="{1FD6CBE1-F17C-4A4E-82D7-D44DFB78FF41}" type="presParOf" srcId="{BEC7A1FD-FCCA-48FE-A8F4-51D7DF717D35}" destId="{A8102827-374A-49FA-9DA4-120F2BF9F66B}" srcOrd="0" destOrd="0" presId="urn:microsoft.com/office/officeart/2018/2/layout/IconVerticalSolidList"/>
    <dgm:cxn modelId="{81B0E3D6-B2FB-4D42-99CD-250BA2753181}" type="presParOf" srcId="{BEC7A1FD-FCCA-48FE-A8F4-51D7DF717D35}" destId="{BEC41E84-4F9A-4935-B8B4-A70B950329A8}" srcOrd="1" destOrd="0" presId="urn:microsoft.com/office/officeart/2018/2/layout/IconVerticalSolidList"/>
    <dgm:cxn modelId="{72063DC2-2DCB-46DA-AAA3-F6EE7AD309B7}" type="presParOf" srcId="{BEC7A1FD-FCCA-48FE-A8F4-51D7DF717D35}" destId="{98A0BAC3-BE49-47C6-84A2-2885D26F37E2}" srcOrd="2" destOrd="0" presId="urn:microsoft.com/office/officeart/2018/2/layout/IconVerticalSolidList"/>
    <dgm:cxn modelId="{54E9002F-0AB3-4F6B-86C6-FEE5907F70B7}" type="presParOf" srcId="{BEC7A1FD-FCCA-48FE-A8F4-51D7DF717D35}" destId="{F4F4685F-332A-409C-81C6-E46D7B513DDC}" srcOrd="3" destOrd="0" presId="urn:microsoft.com/office/officeart/2018/2/layout/IconVerticalSolidList"/>
    <dgm:cxn modelId="{9C84035E-E425-4009-8238-7B34D431C685}" type="presParOf" srcId="{08207770-7E58-46E2-9FD2-4680A4323640}" destId="{64F1C08A-DD74-4F31-A1BB-AD29BBBA1074}" srcOrd="11" destOrd="0" presId="urn:microsoft.com/office/officeart/2018/2/layout/IconVerticalSolidList"/>
    <dgm:cxn modelId="{3F0BF04B-7DD6-42F1-B486-28F1E7FF2B42}" type="presParOf" srcId="{08207770-7E58-46E2-9FD2-4680A4323640}" destId="{ABC6A35B-B50F-463E-9115-ECEF7337FC47}" srcOrd="12" destOrd="0" presId="urn:microsoft.com/office/officeart/2018/2/layout/IconVerticalSolidList"/>
    <dgm:cxn modelId="{16D50530-A989-4978-A484-DFA8124D3087}" type="presParOf" srcId="{ABC6A35B-B50F-463E-9115-ECEF7337FC47}" destId="{3E74123D-1744-4B39-96DE-0B194871665F}" srcOrd="0" destOrd="0" presId="urn:microsoft.com/office/officeart/2018/2/layout/IconVerticalSolidList"/>
    <dgm:cxn modelId="{8CBB327F-0D49-4ABC-B201-23727AEE1FE9}" type="presParOf" srcId="{ABC6A35B-B50F-463E-9115-ECEF7337FC47}" destId="{8B5AF87B-FC56-4BE2-85CB-1EFF89120BB0}" srcOrd="1" destOrd="0" presId="urn:microsoft.com/office/officeart/2018/2/layout/IconVerticalSolidList"/>
    <dgm:cxn modelId="{EB3F9B7C-9C08-4342-9D0C-97FCE702B128}" type="presParOf" srcId="{ABC6A35B-B50F-463E-9115-ECEF7337FC47}" destId="{612B0C96-8C36-4308-9F3E-13C87EF43CC8}" srcOrd="2" destOrd="0" presId="urn:microsoft.com/office/officeart/2018/2/layout/IconVerticalSolidList"/>
    <dgm:cxn modelId="{058ADDDD-CEDD-4358-9314-4539A3DD58DB}" type="presParOf" srcId="{ABC6A35B-B50F-463E-9115-ECEF7337FC47}" destId="{8FAC9FF9-1B04-47B3-ABB6-B479AF8F41F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2D87AC-A316-4C0D-A8C7-15C9BA45BDD0}">
      <dsp:nvSpPr>
        <dsp:cNvPr id="0" name=""/>
        <dsp:cNvSpPr/>
      </dsp:nvSpPr>
      <dsp:spPr>
        <a:xfrm>
          <a:off x="2407" y="466976"/>
          <a:ext cx="1909575" cy="11457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dirty="0"/>
            <a:t>Water Resources</a:t>
          </a:r>
          <a:endParaRPr lang="en-US" sz="1900" kern="1200" dirty="0"/>
        </a:p>
      </dsp:txBody>
      <dsp:txXfrm>
        <a:off x="2407" y="466976"/>
        <a:ext cx="1909575" cy="1145745"/>
      </dsp:txXfrm>
    </dsp:sp>
    <dsp:sp modelId="{389A3FE8-DBFE-43A8-8088-989637D636D9}">
      <dsp:nvSpPr>
        <dsp:cNvPr id="0" name=""/>
        <dsp:cNvSpPr/>
      </dsp:nvSpPr>
      <dsp:spPr>
        <a:xfrm>
          <a:off x="2102939" y="466976"/>
          <a:ext cx="1909575" cy="11457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dirty="0"/>
            <a:t>Water Conservation Board </a:t>
          </a:r>
          <a:endParaRPr lang="en-US" sz="1900" kern="1200" dirty="0"/>
        </a:p>
      </dsp:txBody>
      <dsp:txXfrm>
        <a:off x="2102939" y="466976"/>
        <a:ext cx="1909575" cy="1145745"/>
      </dsp:txXfrm>
    </dsp:sp>
    <dsp:sp modelId="{BBD12B7E-CAD7-4D05-9B28-C0B2ECE743D1}">
      <dsp:nvSpPr>
        <dsp:cNvPr id="0" name=""/>
        <dsp:cNvSpPr/>
      </dsp:nvSpPr>
      <dsp:spPr>
        <a:xfrm>
          <a:off x="4203472" y="466976"/>
          <a:ext cx="1909575" cy="11457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dirty="0"/>
            <a:t>Energy and Carbon Management Commission</a:t>
          </a:r>
          <a:endParaRPr lang="en-US" sz="1900" kern="1200" dirty="0"/>
        </a:p>
      </dsp:txBody>
      <dsp:txXfrm>
        <a:off x="4203472" y="466976"/>
        <a:ext cx="1909575" cy="1145745"/>
      </dsp:txXfrm>
    </dsp:sp>
    <dsp:sp modelId="{8B5DF130-7559-4515-85B6-3E749AA3C146}">
      <dsp:nvSpPr>
        <dsp:cNvPr id="0" name=""/>
        <dsp:cNvSpPr/>
      </dsp:nvSpPr>
      <dsp:spPr>
        <a:xfrm>
          <a:off x="6304004" y="466976"/>
          <a:ext cx="1909575" cy="11457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dirty="0"/>
            <a:t>Geological Survey</a:t>
          </a:r>
          <a:endParaRPr lang="en-US" sz="1900" kern="1200" dirty="0"/>
        </a:p>
      </dsp:txBody>
      <dsp:txXfrm>
        <a:off x="6304004" y="466976"/>
        <a:ext cx="1909575" cy="1145745"/>
      </dsp:txXfrm>
    </dsp:sp>
    <dsp:sp modelId="{10517F85-954B-4D79-81FE-CFE635339CC2}">
      <dsp:nvSpPr>
        <dsp:cNvPr id="0" name=""/>
        <dsp:cNvSpPr/>
      </dsp:nvSpPr>
      <dsp:spPr>
        <a:xfrm>
          <a:off x="2407" y="1803678"/>
          <a:ext cx="1909575" cy="11457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Parks and Wildlife</a:t>
          </a:r>
        </a:p>
      </dsp:txBody>
      <dsp:txXfrm>
        <a:off x="2407" y="1803678"/>
        <a:ext cx="1909575" cy="1145745"/>
      </dsp:txXfrm>
    </dsp:sp>
    <dsp:sp modelId="{0F071A06-DF34-4A4B-BFEA-1286A12BA9B1}">
      <dsp:nvSpPr>
        <dsp:cNvPr id="0" name=""/>
        <dsp:cNvSpPr/>
      </dsp:nvSpPr>
      <dsp:spPr>
        <a:xfrm>
          <a:off x="2102939" y="1803678"/>
          <a:ext cx="1909575" cy="11457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Reclamation, Mining and Safety</a:t>
          </a:r>
          <a:endParaRPr lang="en-US" sz="1900" kern="1200" dirty="0"/>
        </a:p>
      </dsp:txBody>
      <dsp:txXfrm>
        <a:off x="2102939" y="1803678"/>
        <a:ext cx="1909575" cy="1145745"/>
      </dsp:txXfrm>
    </dsp:sp>
    <dsp:sp modelId="{F438D0A4-4231-44EC-A16D-E143A98AA385}">
      <dsp:nvSpPr>
        <dsp:cNvPr id="0" name=""/>
        <dsp:cNvSpPr/>
      </dsp:nvSpPr>
      <dsp:spPr>
        <a:xfrm>
          <a:off x="4203472" y="1803678"/>
          <a:ext cx="1909575" cy="11457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State Land Board</a:t>
          </a:r>
          <a:endParaRPr lang="en-US" sz="1900" kern="1200" dirty="0"/>
        </a:p>
      </dsp:txBody>
      <dsp:txXfrm>
        <a:off x="4203472" y="1803678"/>
        <a:ext cx="1909575" cy="1145745"/>
      </dsp:txXfrm>
    </dsp:sp>
    <dsp:sp modelId="{6DF38AB0-E076-459D-B6C2-5D316747A367}">
      <dsp:nvSpPr>
        <dsp:cNvPr id="0" name=""/>
        <dsp:cNvSpPr/>
      </dsp:nvSpPr>
      <dsp:spPr>
        <a:xfrm>
          <a:off x="6304004" y="1803678"/>
          <a:ext cx="1909575" cy="114574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Forestry</a:t>
          </a:r>
          <a:endParaRPr lang="en-US" sz="1900" kern="1200" dirty="0"/>
        </a:p>
      </dsp:txBody>
      <dsp:txXfrm>
        <a:off x="6304004" y="1803678"/>
        <a:ext cx="1909575" cy="11457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84DEA-1190-496B-8DAC-7898F88CB3CD}">
      <dsp:nvSpPr>
        <dsp:cNvPr id="0" name=""/>
        <dsp:cNvSpPr/>
      </dsp:nvSpPr>
      <dsp:spPr>
        <a:xfrm>
          <a:off x="2899" y="166126"/>
          <a:ext cx="1743764" cy="556961"/>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defRPr b="1"/>
          </a:pPr>
          <a:r>
            <a:rPr lang="en-US" sz="1600" b="0" i="0" kern="1200"/>
            <a:t>Parcel of 35 acres or more</a:t>
          </a:r>
          <a:endParaRPr lang="en-US" sz="1600" kern="1200"/>
        </a:p>
      </dsp:txBody>
      <dsp:txXfrm>
        <a:off x="2899" y="166126"/>
        <a:ext cx="1743764" cy="556961"/>
      </dsp:txXfrm>
    </dsp:sp>
    <dsp:sp modelId="{1D98CF50-B197-4E84-B83C-8380520F26B6}">
      <dsp:nvSpPr>
        <dsp:cNvPr id="0" name=""/>
        <dsp:cNvSpPr/>
      </dsp:nvSpPr>
      <dsp:spPr>
        <a:xfrm>
          <a:off x="2899" y="723087"/>
          <a:ext cx="1743764" cy="256657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i="0" kern="1200"/>
            <a:t>Up to 3 houses</a:t>
          </a:r>
          <a:endParaRPr lang="en-US" sz="1600" kern="1200"/>
        </a:p>
        <a:p>
          <a:pPr marL="171450" lvl="1" indent="-171450" algn="l" defTabSz="711200">
            <a:lnSpc>
              <a:spcPct val="90000"/>
            </a:lnSpc>
            <a:spcBef>
              <a:spcPct val="0"/>
            </a:spcBef>
            <a:spcAft>
              <a:spcPct val="15000"/>
            </a:spcAft>
            <a:buChar char="•"/>
          </a:pPr>
          <a:r>
            <a:rPr lang="en-US" sz="1600" b="0" i="0" kern="1200"/>
            <a:t>Irrigation of up to 1 acre of home lawn &amp; garden</a:t>
          </a:r>
          <a:endParaRPr lang="en-US" sz="1600" kern="1200"/>
        </a:p>
        <a:p>
          <a:pPr marL="171450" lvl="1" indent="-171450" algn="l" defTabSz="711200">
            <a:lnSpc>
              <a:spcPct val="90000"/>
            </a:lnSpc>
            <a:spcBef>
              <a:spcPct val="0"/>
            </a:spcBef>
            <a:spcAft>
              <a:spcPct val="15000"/>
            </a:spcAft>
            <a:buChar char="•"/>
          </a:pPr>
          <a:r>
            <a:rPr lang="en-US" sz="1600" b="0" i="0" kern="1200"/>
            <a:t>Domestic animals, poultry, livestock on a farm or ranch</a:t>
          </a:r>
          <a:endParaRPr lang="en-US" sz="1600" kern="1200"/>
        </a:p>
      </dsp:txBody>
      <dsp:txXfrm>
        <a:off x="2899" y="723087"/>
        <a:ext cx="1743764" cy="2566575"/>
      </dsp:txXfrm>
    </dsp:sp>
    <dsp:sp modelId="{A9ED6F51-0D57-4426-ADDA-75D6E6F59B17}">
      <dsp:nvSpPr>
        <dsp:cNvPr id="0" name=""/>
        <dsp:cNvSpPr/>
      </dsp:nvSpPr>
      <dsp:spPr>
        <a:xfrm>
          <a:off x="1990792" y="166126"/>
          <a:ext cx="1743764" cy="556961"/>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defRPr b="1"/>
          </a:pPr>
          <a:r>
            <a:rPr lang="en-US" sz="1600" b="0" i="0" kern="1200"/>
            <a:t>Parcel less than 35 acres</a:t>
          </a:r>
          <a:endParaRPr lang="en-US" sz="1600" kern="1200"/>
        </a:p>
      </dsp:txBody>
      <dsp:txXfrm>
        <a:off x="1990792" y="166126"/>
        <a:ext cx="1743764" cy="556961"/>
      </dsp:txXfrm>
    </dsp:sp>
    <dsp:sp modelId="{5645C1D1-24E6-4CC3-B696-EEFB5B8D07BF}">
      <dsp:nvSpPr>
        <dsp:cNvPr id="0" name=""/>
        <dsp:cNvSpPr/>
      </dsp:nvSpPr>
      <dsp:spPr>
        <a:xfrm>
          <a:off x="1990792" y="723087"/>
          <a:ext cx="1743764" cy="256657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0" i="0" kern="1200"/>
            <a:t>Household use only (outside Designated Basins)</a:t>
          </a:r>
          <a:endParaRPr lang="en-US" sz="1600" kern="1200"/>
        </a:p>
        <a:p>
          <a:pPr marL="171450" lvl="1" indent="-171450" algn="l" defTabSz="711200">
            <a:lnSpc>
              <a:spcPct val="90000"/>
            </a:lnSpc>
            <a:spcBef>
              <a:spcPct val="0"/>
            </a:spcBef>
            <a:spcAft>
              <a:spcPct val="15000"/>
            </a:spcAft>
            <a:buChar char="•"/>
          </a:pPr>
          <a:r>
            <a:rPr lang="en-US" sz="1600" b="0" i="0" kern="1200"/>
            <a:t>Only eligible for pre-June 1, 1972 parcels or subdivision exemptions</a:t>
          </a:r>
          <a:endParaRPr lang="en-US" sz="1600" kern="1200"/>
        </a:p>
      </dsp:txBody>
      <dsp:txXfrm>
        <a:off x="1990792" y="723087"/>
        <a:ext cx="1743764" cy="2566575"/>
      </dsp:txXfrm>
    </dsp:sp>
    <dsp:sp modelId="{3EE4F36F-41F8-41F4-95AC-BF1E599FF461}">
      <dsp:nvSpPr>
        <dsp:cNvPr id="0" name=""/>
        <dsp:cNvSpPr/>
      </dsp:nvSpPr>
      <dsp:spPr>
        <a:xfrm>
          <a:off x="3978684" y="166126"/>
          <a:ext cx="1743764" cy="556961"/>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defRPr b="1"/>
          </a:pPr>
          <a:r>
            <a:rPr lang="en-US" sz="1600" kern="1200"/>
            <a:t>Commercial Exempt</a:t>
          </a:r>
        </a:p>
      </dsp:txBody>
      <dsp:txXfrm>
        <a:off x="3978684" y="166126"/>
        <a:ext cx="1743764" cy="556961"/>
      </dsp:txXfrm>
    </dsp:sp>
    <dsp:sp modelId="{12D912B9-CAF1-4179-9685-3E07E7DA2E5A}">
      <dsp:nvSpPr>
        <dsp:cNvPr id="0" name=""/>
        <dsp:cNvSpPr/>
      </dsp:nvSpPr>
      <dsp:spPr>
        <a:xfrm>
          <a:off x="3978684" y="723087"/>
          <a:ext cx="1743764" cy="256657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a:t>Indoor drinking &amp; sanitary use only in a business</a:t>
          </a:r>
        </a:p>
        <a:p>
          <a:pPr marL="171450" lvl="1" indent="-171450" algn="l" defTabSz="711200">
            <a:lnSpc>
              <a:spcPct val="90000"/>
            </a:lnSpc>
            <a:spcBef>
              <a:spcPct val="0"/>
            </a:spcBef>
            <a:spcAft>
              <a:spcPct val="15000"/>
            </a:spcAft>
            <a:buChar char="•"/>
          </a:pPr>
          <a:r>
            <a:rPr lang="en-US" sz="1600" kern="1200"/>
            <a:t>New permits only for pre-June 1, 1972 parcels, 35+ acres, or subdivision exemptions</a:t>
          </a:r>
        </a:p>
      </dsp:txBody>
      <dsp:txXfrm>
        <a:off x="3978684" y="723087"/>
        <a:ext cx="1743764" cy="2566575"/>
      </dsp:txXfrm>
    </dsp:sp>
    <dsp:sp modelId="{50B802B6-9BAD-4931-B5B5-7BCB8076B473}">
      <dsp:nvSpPr>
        <dsp:cNvPr id="0" name=""/>
        <dsp:cNvSpPr/>
      </dsp:nvSpPr>
      <dsp:spPr>
        <a:xfrm>
          <a:off x="5966576" y="166126"/>
          <a:ext cx="1743764" cy="556961"/>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defRPr b="1"/>
          </a:pPr>
          <a:r>
            <a:rPr lang="en-US" sz="1600" kern="1200"/>
            <a:t>Livestock</a:t>
          </a:r>
        </a:p>
      </dsp:txBody>
      <dsp:txXfrm>
        <a:off x="5966576" y="166126"/>
        <a:ext cx="1743764" cy="556961"/>
      </dsp:txXfrm>
    </dsp:sp>
    <dsp:sp modelId="{A841D69A-7C47-4B55-A535-3B2F20E42AE2}">
      <dsp:nvSpPr>
        <dsp:cNvPr id="0" name=""/>
        <dsp:cNvSpPr/>
      </dsp:nvSpPr>
      <dsp:spPr>
        <a:xfrm>
          <a:off x="5966576" y="723087"/>
          <a:ext cx="1743764" cy="2566575"/>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New permits only for pre-June 1, 1972 parcels, 35+ acres, or subdivision exemptions</a:t>
          </a:r>
        </a:p>
      </dsp:txBody>
      <dsp:txXfrm>
        <a:off x="5966576" y="723087"/>
        <a:ext cx="1743764" cy="25665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895950-3AA9-4235-88A8-B7F8F9E50E88}">
      <dsp:nvSpPr>
        <dsp:cNvPr id="0" name=""/>
        <dsp:cNvSpPr/>
      </dsp:nvSpPr>
      <dsp:spPr>
        <a:xfrm rot="5400000">
          <a:off x="4570720" y="-1625340"/>
          <a:ext cx="1348567" cy="493647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b="0" i="0" kern="1200"/>
            <a:t>Ponds that store and evaporate water</a:t>
          </a:r>
          <a:endParaRPr lang="en-US" sz="2000" kern="1200"/>
        </a:p>
        <a:p>
          <a:pPr marL="228600" lvl="1" indent="-228600" algn="l" defTabSz="889000">
            <a:lnSpc>
              <a:spcPct val="90000"/>
            </a:lnSpc>
            <a:spcBef>
              <a:spcPct val="0"/>
            </a:spcBef>
            <a:spcAft>
              <a:spcPct val="15000"/>
            </a:spcAft>
            <a:buChar char="•"/>
          </a:pPr>
          <a:r>
            <a:rPr lang="en-US" sz="2000" b="0" i="0" kern="1200"/>
            <a:t>Essential for protection of public safety when fighting fires in emergencies</a:t>
          </a:r>
          <a:endParaRPr lang="en-US" sz="2000" kern="1200"/>
        </a:p>
      </dsp:txBody>
      <dsp:txXfrm rot="-5400000">
        <a:off x="2776767" y="234445"/>
        <a:ext cx="4870642" cy="1216903"/>
      </dsp:txXfrm>
    </dsp:sp>
    <dsp:sp modelId="{6C08E75D-6077-431F-90E2-9A51307475DD}">
      <dsp:nvSpPr>
        <dsp:cNvPr id="0" name=""/>
        <dsp:cNvSpPr/>
      </dsp:nvSpPr>
      <dsp:spPr>
        <a:xfrm>
          <a:off x="0" y="42"/>
          <a:ext cx="2776766" cy="16857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defRPr b="1"/>
          </a:pPr>
          <a:r>
            <a:rPr lang="en-US" sz="2100" b="0" i="0" kern="1200"/>
            <a:t>SB22-14 – Specific ponds may be designated as “Fire Suppression Ponds”</a:t>
          </a:r>
          <a:endParaRPr lang="en-US" sz="2100" kern="1200"/>
        </a:p>
      </dsp:txBody>
      <dsp:txXfrm>
        <a:off x="82290" y="82332"/>
        <a:ext cx="2612186" cy="1521129"/>
      </dsp:txXfrm>
    </dsp:sp>
    <dsp:sp modelId="{013CF394-7341-47D5-910D-A2DCFAC78BB5}">
      <dsp:nvSpPr>
        <dsp:cNvPr id="0" name=""/>
        <dsp:cNvSpPr/>
      </dsp:nvSpPr>
      <dsp:spPr>
        <a:xfrm rot="5400000">
          <a:off x="4570720" y="144654"/>
          <a:ext cx="1348567" cy="493647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b="0" i="0" kern="1200"/>
            <a:t>County staff must follow the process and apply to State Engineer to designate ponds</a:t>
          </a:r>
          <a:endParaRPr lang="en-US" sz="2000" kern="1200"/>
        </a:p>
      </dsp:txBody>
      <dsp:txXfrm rot="-5400000">
        <a:off x="2776767" y="2004439"/>
        <a:ext cx="4870642" cy="1216903"/>
      </dsp:txXfrm>
    </dsp:sp>
    <dsp:sp modelId="{EE1AD96A-A8DD-4914-8DE4-FDC0FF200091}">
      <dsp:nvSpPr>
        <dsp:cNvPr id="0" name=""/>
        <dsp:cNvSpPr/>
      </dsp:nvSpPr>
      <dsp:spPr>
        <a:xfrm>
          <a:off x="0" y="1770037"/>
          <a:ext cx="2776766" cy="168570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80010" bIns="40005" numCol="1" spcCol="1270" anchor="ctr" anchorCtr="0">
          <a:noAutofit/>
        </a:bodyPr>
        <a:lstStyle/>
        <a:p>
          <a:pPr marL="0" lvl="0" indent="0" algn="ctr" defTabSz="933450">
            <a:lnSpc>
              <a:spcPct val="90000"/>
            </a:lnSpc>
            <a:spcBef>
              <a:spcPct val="0"/>
            </a:spcBef>
            <a:spcAft>
              <a:spcPct val="35000"/>
            </a:spcAft>
            <a:buNone/>
            <a:defRPr b="1"/>
          </a:pPr>
          <a:r>
            <a:rPr lang="en-US" sz="2100" b="0" i="0" kern="1200"/>
            <a:t>ACTION REQUIRED</a:t>
          </a:r>
          <a:endParaRPr lang="en-US" sz="2100" kern="1200"/>
        </a:p>
      </dsp:txBody>
      <dsp:txXfrm>
        <a:off x="82290" y="1852327"/>
        <a:ext cx="2612186" cy="15211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0C6BCC-A336-4013-8B9F-6255C15655FA}">
      <dsp:nvSpPr>
        <dsp:cNvPr id="0" name=""/>
        <dsp:cNvSpPr/>
      </dsp:nvSpPr>
      <dsp:spPr>
        <a:xfrm>
          <a:off x="0" y="300"/>
          <a:ext cx="7713241" cy="4137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1494C0-63D5-43B2-8A20-449E0FBACA03}">
      <dsp:nvSpPr>
        <dsp:cNvPr id="0" name=""/>
        <dsp:cNvSpPr/>
      </dsp:nvSpPr>
      <dsp:spPr>
        <a:xfrm>
          <a:off x="125156" y="93392"/>
          <a:ext cx="227557" cy="22755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7863433-F722-4555-9DE0-B4AFD61A1DA7}">
      <dsp:nvSpPr>
        <dsp:cNvPr id="0" name=""/>
        <dsp:cNvSpPr/>
      </dsp:nvSpPr>
      <dsp:spPr>
        <a:xfrm>
          <a:off x="477871" y="300"/>
          <a:ext cx="7235369" cy="4137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788" tIns="43788" rIns="43788" bIns="43788" numCol="1" spcCol="1270" anchor="ctr" anchorCtr="0">
          <a:noAutofit/>
        </a:bodyPr>
        <a:lstStyle/>
        <a:p>
          <a:pPr marL="0" lvl="0" indent="0" algn="l" defTabSz="666750">
            <a:lnSpc>
              <a:spcPct val="90000"/>
            </a:lnSpc>
            <a:spcBef>
              <a:spcPct val="0"/>
            </a:spcBef>
            <a:spcAft>
              <a:spcPct val="35000"/>
            </a:spcAft>
            <a:buNone/>
          </a:pPr>
          <a:r>
            <a:rPr lang="en-US" sz="1500" b="0" i="0" kern="1200"/>
            <a:t>No more than 30 acres total per county</a:t>
          </a:r>
          <a:endParaRPr lang="en-US" sz="1500" kern="1200"/>
        </a:p>
      </dsp:txBody>
      <dsp:txXfrm>
        <a:off x="477871" y="300"/>
        <a:ext cx="7235369" cy="413741"/>
      </dsp:txXfrm>
    </dsp:sp>
    <dsp:sp modelId="{EEFB25AD-F452-4059-87D3-0816466BFD8C}">
      <dsp:nvSpPr>
        <dsp:cNvPr id="0" name=""/>
        <dsp:cNvSpPr/>
      </dsp:nvSpPr>
      <dsp:spPr>
        <a:xfrm>
          <a:off x="0" y="517477"/>
          <a:ext cx="7713241" cy="4137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0318B7-03EC-4BD1-A80F-9C3653A79478}">
      <dsp:nvSpPr>
        <dsp:cNvPr id="0" name=""/>
        <dsp:cNvSpPr/>
      </dsp:nvSpPr>
      <dsp:spPr>
        <a:xfrm>
          <a:off x="125156" y="610569"/>
          <a:ext cx="227557" cy="22755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642F5DF-43FE-4047-BF49-24C61526BCA0}">
      <dsp:nvSpPr>
        <dsp:cNvPr id="0" name=""/>
        <dsp:cNvSpPr/>
      </dsp:nvSpPr>
      <dsp:spPr>
        <a:xfrm>
          <a:off x="477871" y="517477"/>
          <a:ext cx="7235369" cy="4137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788" tIns="43788" rIns="43788" bIns="43788" numCol="1" spcCol="1270" anchor="ctr" anchorCtr="0">
          <a:noAutofit/>
        </a:bodyPr>
        <a:lstStyle/>
        <a:p>
          <a:pPr marL="0" lvl="0" indent="0" algn="l" defTabSz="666750">
            <a:lnSpc>
              <a:spcPct val="90000"/>
            </a:lnSpc>
            <a:spcBef>
              <a:spcPct val="0"/>
            </a:spcBef>
            <a:spcAft>
              <a:spcPct val="35000"/>
            </a:spcAft>
            <a:buNone/>
          </a:pPr>
          <a:r>
            <a:rPr lang="en-US" sz="1500" b="0" i="0" kern="1200" dirty="0"/>
            <a:t>Each Fire Suppression Pond is less than 6 acres</a:t>
          </a:r>
          <a:endParaRPr lang="en-US" sz="1500" kern="1200" dirty="0"/>
        </a:p>
      </dsp:txBody>
      <dsp:txXfrm>
        <a:off x="477871" y="517477"/>
        <a:ext cx="7235369" cy="413741"/>
      </dsp:txXfrm>
    </dsp:sp>
    <dsp:sp modelId="{320B1C3E-FAF9-436F-ACFA-0489A6CBFB87}">
      <dsp:nvSpPr>
        <dsp:cNvPr id="0" name=""/>
        <dsp:cNvSpPr/>
      </dsp:nvSpPr>
      <dsp:spPr>
        <a:xfrm>
          <a:off x="0" y="1034654"/>
          <a:ext cx="7713241" cy="4137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6C036E-CA1C-422B-92F7-D0A6FBF3B4ED}">
      <dsp:nvSpPr>
        <dsp:cNvPr id="0" name=""/>
        <dsp:cNvSpPr/>
      </dsp:nvSpPr>
      <dsp:spPr>
        <a:xfrm>
          <a:off x="125156" y="1127746"/>
          <a:ext cx="227557" cy="2275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9E4F303-807D-4FA0-9998-F745D590D1AB}">
      <dsp:nvSpPr>
        <dsp:cNvPr id="0" name=""/>
        <dsp:cNvSpPr/>
      </dsp:nvSpPr>
      <dsp:spPr>
        <a:xfrm>
          <a:off x="477871" y="1034654"/>
          <a:ext cx="7235369" cy="4137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788" tIns="43788" rIns="43788" bIns="43788" numCol="1" spcCol="1270" anchor="ctr" anchorCtr="0">
          <a:noAutofit/>
        </a:bodyPr>
        <a:lstStyle/>
        <a:p>
          <a:pPr marL="0" lvl="0" indent="0" algn="l" defTabSz="666750">
            <a:lnSpc>
              <a:spcPct val="90000"/>
            </a:lnSpc>
            <a:spcBef>
              <a:spcPct val="0"/>
            </a:spcBef>
            <a:spcAft>
              <a:spcPct val="35000"/>
            </a:spcAft>
            <a:buNone/>
          </a:pPr>
          <a:r>
            <a:rPr lang="en-US" sz="1500" b="0" i="0" kern="1200"/>
            <a:t>Fire Suppression Pond existed in 1972</a:t>
          </a:r>
          <a:endParaRPr lang="en-US" sz="1500" kern="1200"/>
        </a:p>
      </dsp:txBody>
      <dsp:txXfrm>
        <a:off x="477871" y="1034654"/>
        <a:ext cx="7235369" cy="413741"/>
      </dsp:txXfrm>
    </dsp:sp>
    <dsp:sp modelId="{0DEDC4DF-C202-4F90-AF35-58018230AE9D}">
      <dsp:nvSpPr>
        <dsp:cNvPr id="0" name=""/>
        <dsp:cNvSpPr/>
      </dsp:nvSpPr>
      <dsp:spPr>
        <a:xfrm>
          <a:off x="0" y="1551831"/>
          <a:ext cx="7713241" cy="4137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D80BE8-58F5-429E-821F-B9305EF669DC}">
      <dsp:nvSpPr>
        <dsp:cNvPr id="0" name=""/>
        <dsp:cNvSpPr/>
      </dsp:nvSpPr>
      <dsp:spPr>
        <a:xfrm>
          <a:off x="125156" y="1644923"/>
          <a:ext cx="227557" cy="2275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E23BACD-CCFA-4B73-98C2-687AE006A113}">
      <dsp:nvSpPr>
        <dsp:cNvPr id="0" name=""/>
        <dsp:cNvSpPr/>
      </dsp:nvSpPr>
      <dsp:spPr>
        <a:xfrm>
          <a:off x="477871" y="1551831"/>
          <a:ext cx="7235369" cy="4137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788" tIns="43788" rIns="43788" bIns="43788" numCol="1" spcCol="1270" anchor="ctr" anchorCtr="0">
          <a:noAutofit/>
        </a:bodyPr>
        <a:lstStyle/>
        <a:p>
          <a:pPr marL="0" lvl="0" indent="0" algn="l" defTabSz="666750">
            <a:lnSpc>
              <a:spcPct val="90000"/>
            </a:lnSpc>
            <a:spcBef>
              <a:spcPct val="0"/>
            </a:spcBef>
            <a:spcAft>
              <a:spcPct val="35000"/>
            </a:spcAft>
            <a:buNone/>
          </a:pPr>
          <a:r>
            <a:rPr lang="en-US" sz="1500" b="0" i="0" kern="1200" dirty="0"/>
            <a:t>Readily accessible by firefighting entity</a:t>
          </a:r>
          <a:endParaRPr lang="en-US" sz="1500" kern="1200" dirty="0"/>
        </a:p>
      </dsp:txBody>
      <dsp:txXfrm>
        <a:off x="477871" y="1551831"/>
        <a:ext cx="7235369" cy="413741"/>
      </dsp:txXfrm>
    </dsp:sp>
    <dsp:sp modelId="{E5DCD687-8878-4455-8341-3EEC5F3EDDD3}">
      <dsp:nvSpPr>
        <dsp:cNvPr id="0" name=""/>
        <dsp:cNvSpPr/>
      </dsp:nvSpPr>
      <dsp:spPr>
        <a:xfrm>
          <a:off x="0" y="2069008"/>
          <a:ext cx="7713241" cy="4137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4CBF05-16AE-47B9-92FF-13EC752A9F94}">
      <dsp:nvSpPr>
        <dsp:cNvPr id="0" name=""/>
        <dsp:cNvSpPr/>
      </dsp:nvSpPr>
      <dsp:spPr>
        <a:xfrm>
          <a:off x="125156" y="2162099"/>
          <a:ext cx="227557" cy="22755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253233A-F3DB-487E-9E44-C9337945D9D9}">
      <dsp:nvSpPr>
        <dsp:cNvPr id="0" name=""/>
        <dsp:cNvSpPr/>
      </dsp:nvSpPr>
      <dsp:spPr>
        <a:xfrm>
          <a:off x="477871" y="2069008"/>
          <a:ext cx="7235369" cy="4137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788" tIns="43788" rIns="43788" bIns="43788" numCol="1" spcCol="1270" anchor="ctr" anchorCtr="0">
          <a:noAutofit/>
        </a:bodyPr>
        <a:lstStyle/>
        <a:p>
          <a:pPr marL="0" lvl="0" indent="0" algn="l" defTabSz="666750">
            <a:lnSpc>
              <a:spcPct val="90000"/>
            </a:lnSpc>
            <a:spcBef>
              <a:spcPct val="0"/>
            </a:spcBef>
            <a:spcAft>
              <a:spcPct val="35000"/>
            </a:spcAft>
            <a:buNone/>
          </a:pPr>
          <a:r>
            <a:rPr lang="en-US" sz="1500" b="0" i="0" kern="1200"/>
            <a:t>In location with an elevated threat of fire risk</a:t>
          </a:r>
          <a:endParaRPr lang="en-US" sz="1500" kern="1200"/>
        </a:p>
      </dsp:txBody>
      <dsp:txXfrm>
        <a:off x="477871" y="2069008"/>
        <a:ext cx="7235369" cy="413741"/>
      </dsp:txXfrm>
    </dsp:sp>
    <dsp:sp modelId="{A8102827-374A-49FA-9DA4-120F2BF9F66B}">
      <dsp:nvSpPr>
        <dsp:cNvPr id="0" name=""/>
        <dsp:cNvSpPr/>
      </dsp:nvSpPr>
      <dsp:spPr>
        <a:xfrm>
          <a:off x="0" y="2586185"/>
          <a:ext cx="7713241" cy="4137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C41E84-4F9A-4935-B8B4-A70B950329A8}">
      <dsp:nvSpPr>
        <dsp:cNvPr id="0" name=""/>
        <dsp:cNvSpPr/>
      </dsp:nvSpPr>
      <dsp:spPr>
        <a:xfrm>
          <a:off x="125156" y="2679276"/>
          <a:ext cx="227557" cy="22755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F4685F-332A-409C-81C6-E46D7B513DDC}">
      <dsp:nvSpPr>
        <dsp:cNvPr id="0" name=""/>
        <dsp:cNvSpPr/>
      </dsp:nvSpPr>
      <dsp:spPr>
        <a:xfrm>
          <a:off x="477871" y="2586185"/>
          <a:ext cx="7235369" cy="4137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788" tIns="43788" rIns="43788" bIns="43788" numCol="1" spcCol="1270" anchor="ctr" anchorCtr="0">
          <a:noAutofit/>
        </a:bodyPr>
        <a:lstStyle/>
        <a:p>
          <a:pPr marL="0" lvl="0" indent="0" algn="l" defTabSz="666750">
            <a:lnSpc>
              <a:spcPct val="90000"/>
            </a:lnSpc>
            <a:spcBef>
              <a:spcPct val="0"/>
            </a:spcBef>
            <a:spcAft>
              <a:spcPct val="35000"/>
            </a:spcAft>
            <a:buNone/>
          </a:pPr>
          <a:r>
            <a:rPr lang="en-US" sz="1500" b="0" i="0" kern="1200"/>
            <a:t>In area without timely or adequate access to water supplies</a:t>
          </a:r>
          <a:endParaRPr lang="en-US" sz="1500" kern="1200"/>
        </a:p>
      </dsp:txBody>
      <dsp:txXfrm>
        <a:off x="477871" y="2586185"/>
        <a:ext cx="7235369" cy="413741"/>
      </dsp:txXfrm>
    </dsp:sp>
    <dsp:sp modelId="{3E74123D-1744-4B39-96DE-0B194871665F}">
      <dsp:nvSpPr>
        <dsp:cNvPr id="0" name=""/>
        <dsp:cNvSpPr/>
      </dsp:nvSpPr>
      <dsp:spPr>
        <a:xfrm>
          <a:off x="0" y="3103361"/>
          <a:ext cx="7713241" cy="4137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5AF87B-FC56-4BE2-85CB-1EFF89120BB0}">
      <dsp:nvSpPr>
        <dsp:cNvPr id="0" name=""/>
        <dsp:cNvSpPr/>
      </dsp:nvSpPr>
      <dsp:spPr>
        <a:xfrm>
          <a:off x="125156" y="3196453"/>
          <a:ext cx="227557" cy="227557"/>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FAC9FF9-1B04-47B3-ABB6-B479AF8F41FA}">
      <dsp:nvSpPr>
        <dsp:cNvPr id="0" name=""/>
        <dsp:cNvSpPr/>
      </dsp:nvSpPr>
      <dsp:spPr>
        <a:xfrm>
          <a:off x="477871" y="3103361"/>
          <a:ext cx="7235369" cy="4137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788" tIns="43788" rIns="43788" bIns="43788" numCol="1" spcCol="1270" anchor="ctr" anchorCtr="0">
          <a:noAutofit/>
        </a:bodyPr>
        <a:lstStyle/>
        <a:p>
          <a:pPr marL="0" lvl="0" indent="0" algn="l" defTabSz="666750">
            <a:lnSpc>
              <a:spcPct val="90000"/>
            </a:lnSpc>
            <a:spcBef>
              <a:spcPct val="0"/>
            </a:spcBef>
            <a:spcAft>
              <a:spcPct val="35000"/>
            </a:spcAft>
            <a:buNone/>
          </a:pPr>
          <a:r>
            <a:rPr lang="en-US" sz="1500" b="1" i="0" kern="1200" dirty="0">
              <a:solidFill>
                <a:srgbClr val="245D38"/>
              </a:solidFill>
            </a:rPr>
            <a:t>Consult DWR’s Beginner’s Guide to Fire Suppression Ponds for more details</a:t>
          </a:r>
          <a:endParaRPr lang="en-US" sz="1500" b="1" kern="1200" dirty="0">
            <a:solidFill>
              <a:srgbClr val="245D38"/>
            </a:solidFill>
          </a:endParaRPr>
        </a:p>
      </dsp:txBody>
      <dsp:txXfrm>
        <a:off x="477871" y="3103361"/>
        <a:ext cx="7235369" cy="41374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sz="1400" dirty="0"/>
          </a:p>
        </p:txBody>
      </p:sp>
    </p:spTree>
    <p:extLst>
      <p:ext uri="{BB962C8B-B14F-4D97-AF65-F5344CB8AC3E}">
        <p14:creationId xmlns:p14="http://schemas.microsoft.com/office/powerpoint/2010/main" val="2179932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xfrm>
            <a:off x="3941570" y="8781427"/>
            <a:ext cx="3016457" cy="462597"/>
          </a:xfrm>
          <a:prstGeom prst="rect">
            <a:avLst/>
          </a:prstGeom>
          <a:noFill/>
        </p:spPr>
        <p:txBody>
          <a:bodyPr lIns="90853" tIns="45426" rIns="90853" bIns="45426"/>
          <a:lstStyle/>
          <a:p>
            <a:fld id="{305A0D7E-27D0-4D42-9F03-C2E6DBEE1B30}" type="slidenum">
              <a:rPr lang="en-US" smtClean="0"/>
              <a:pPr/>
              <a:t>10</a:t>
            </a:fld>
            <a:endParaRPr lang="en-US"/>
          </a:p>
        </p:txBody>
      </p:sp>
      <p:sp>
        <p:nvSpPr>
          <p:cNvPr id="46083" name="Rectangle 2"/>
          <p:cNvSpPr>
            <a:spLocks noGrp="1" noRot="1" noChangeAspect="1" noChangeArrowheads="1" noTextEdit="1"/>
          </p:cNvSpPr>
          <p:nvPr>
            <p:ph type="sldImg"/>
          </p:nvPr>
        </p:nvSpPr>
        <p:spPr>
          <a:xfrm>
            <a:off x="396875" y="692150"/>
            <a:ext cx="6165850" cy="3468688"/>
          </a:xfrm>
          <a:ln/>
        </p:spPr>
      </p:sp>
      <p:sp>
        <p:nvSpPr>
          <p:cNvPr id="46084" name="Rectangle 3"/>
          <p:cNvSpPr>
            <a:spLocks noGrp="1" noChangeArrowheads="1"/>
          </p:cNvSpPr>
          <p:nvPr>
            <p:ph type="body" idx="1"/>
          </p:nvPr>
        </p:nvSpPr>
        <p:spPr>
          <a:xfrm>
            <a:off x="927947" y="4391661"/>
            <a:ext cx="5103707" cy="4160520"/>
          </a:xfrm>
          <a:noFill/>
          <a:ln/>
        </p:spPr>
        <p:txBody>
          <a:bodyPr/>
          <a:lstStyle/>
          <a:p>
            <a:pPr eaLnBrk="1" hangingPunct="1"/>
            <a:r>
              <a:rPr lang="en-US" dirty="0"/>
              <a:t>By</a:t>
            </a:r>
            <a:r>
              <a:rPr lang="en-US" baseline="0" dirty="0"/>
              <a:t> 1887 the fundamental structure for water administration is in place</a:t>
            </a:r>
            <a:endParaRPr lang="en-US" dirty="0"/>
          </a:p>
        </p:txBody>
      </p:sp>
      <p:sp>
        <p:nvSpPr>
          <p:cNvPr id="5" name="Date Placeholder 4"/>
          <p:cNvSpPr>
            <a:spLocks noGrp="1"/>
          </p:cNvSpPr>
          <p:nvPr>
            <p:ph type="dt" idx="10"/>
          </p:nvPr>
        </p:nvSpPr>
        <p:spPr>
          <a:xfrm>
            <a:off x="3941570" y="1"/>
            <a:ext cx="3016457" cy="462597"/>
          </a:xfrm>
          <a:prstGeom prst="rect">
            <a:avLst/>
          </a:prstGeom>
        </p:spPr>
        <p:txBody>
          <a:bodyPr lIns="90853" tIns="45426" rIns="90853" bIns="45426"/>
          <a:lstStyle/>
          <a:p>
            <a:r>
              <a:rPr lang="en-US"/>
              <a:t>September 27, 2012</a:t>
            </a:r>
          </a:p>
        </p:txBody>
      </p:sp>
      <p:sp>
        <p:nvSpPr>
          <p:cNvPr id="6" name="Header Placeholder 5"/>
          <p:cNvSpPr>
            <a:spLocks noGrp="1"/>
          </p:cNvSpPr>
          <p:nvPr>
            <p:ph type="hdr" sz="quarter" idx="11"/>
          </p:nvPr>
        </p:nvSpPr>
        <p:spPr>
          <a:xfrm>
            <a:off x="3" y="1"/>
            <a:ext cx="3016457" cy="462597"/>
          </a:xfrm>
          <a:prstGeom prst="rect">
            <a:avLst/>
          </a:prstGeom>
        </p:spPr>
        <p:txBody>
          <a:bodyPr lIns="90853" tIns="45426" rIns="90853" bIns="45426"/>
          <a:lstStyle/>
          <a:p>
            <a:r>
              <a:rPr lang="en-US"/>
              <a:t>CWOA 2012 - Basic Water Law &amp; Water Administration</a:t>
            </a:r>
          </a:p>
        </p:txBody>
      </p:sp>
    </p:spTree>
    <p:extLst>
      <p:ext uri="{BB962C8B-B14F-4D97-AF65-F5344CB8AC3E}">
        <p14:creationId xmlns:p14="http://schemas.microsoft.com/office/powerpoint/2010/main" val="1836616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7:notes"/>
          <p:cNvSpPr txBox="1">
            <a:spLocks noGrp="1"/>
          </p:cNvSpPr>
          <p:nvPr>
            <p:ph type="body" idx="1"/>
          </p:nvPr>
        </p:nvSpPr>
        <p:spPr>
          <a:xfrm>
            <a:off x="700405" y="4470837"/>
            <a:ext cx="5603240" cy="3657957"/>
          </a:xfrm>
          <a:prstGeom prst="rect">
            <a:avLst/>
          </a:prstGeom>
          <a:noFill/>
          <a:ln>
            <a:noFill/>
          </a:ln>
        </p:spPr>
        <p:txBody>
          <a:bodyPr spcFirstLastPara="1" wrap="square" lIns="93100" tIns="46550" rIns="93100" bIns="46550" anchor="t" anchorCtr="0">
            <a:noAutofit/>
          </a:bodyPr>
          <a:lstStyle/>
          <a:p>
            <a:pPr marL="0" lvl="0" indent="0" algn="l" rtl="0">
              <a:lnSpc>
                <a:spcPct val="100000"/>
              </a:lnSpc>
              <a:spcBef>
                <a:spcPts val="0"/>
              </a:spcBef>
              <a:spcAft>
                <a:spcPts val="0"/>
              </a:spcAft>
              <a:buSzPts val="1400"/>
              <a:buNone/>
            </a:pPr>
            <a:r>
              <a:rPr lang="en-US" dirty="0"/>
              <a:t>Colorado’s constitution tells us that water of natural streams if the property of the people of Colorado.</a:t>
            </a:r>
          </a:p>
          <a:p>
            <a:pPr marL="0" lvl="0" indent="0" algn="l" rtl="0">
              <a:lnSpc>
                <a:spcPct val="100000"/>
              </a:lnSpc>
              <a:spcBef>
                <a:spcPts val="0"/>
              </a:spcBef>
              <a:spcAft>
                <a:spcPts val="0"/>
              </a:spcAft>
              <a:buSzPts val="1400"/>
              <a:buNone/>
            </a:pPr>
            <a:r>
              <a:rPr lang="en-US" dirty="0"/>
              <a:t>The priority of use of water, when there isn’t enough for all, is based on older, more senior uses getting the first chance at use. </a:t>
            </a:r>
          </a:p>
          <a:p>
            <a:pPr marL="0" lvl="0" indent="0" algn="l" rtl="0">
              <a:lnSpc>
                <a:spcPct val="100000"/>
              </a:lnSpc>
              <a:spcBef>
                <a:spcPts val="0"/>
              </a:spcBef>
              <a:spcAft>
                <a:spcPts val="0"/>
              </a:spcAft>
              <a:buSzPts val="1400"/>
              <a:buNone/>
            </a:pPr>
            <a:r>
              <a:rPr lang="en-US" dirty="0"/>
              <a:t>This is what we called the Priority System or Prior Appropriation.</a:t>
            </a:r>
            <a:endParaRPr dirty="0"/>
          </a:p>
        </p:txBody>
      </p:sp>
      <p:sp>
        <p:nvSpPr>
          <p:cNvPr id="167" name="Google Shape;167;p7:notes"/>
          <p:cNvSpPr>
            <a:spLocks noGrp="1" noRot="1" noChangeAspect="1"/>
          </p:cNvSpPr>
          <p:nvPr>
            <p:ph type="sldImg" idx="2"/>
          </p:nvPr>
        </p:nvSpPr>
        <p:spPr>
          <a:xfrm>
            <a:off x="714375" y="1160463"/>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4147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65850" cy="3468688"/>
          </a:xfrm>
        </p:spPr>
      </p:sp>
      <p:sp>
        <p:nvSpPr>
          <p:cNvPr id="3" name="Notes Placeholder 2"/>
          <p:cNvSpPr>
            <a:spLocks noGrp="1"/>
          </p:cNvSpPr>
          <p:nvPr>
            <p:ph type="body" idx="1"/>
          </p:nvPr>
        </p:nvSpPr>
        <p:spPr/>
        <p:txBody>
          <a:bodyPr>
            <a:normAutofit/>
          </a:bodyPr>
          <a:lstStyle/>
          <a:p>
            <a:r>
              <a:rPr lang="en-US" sz="1200" dirty="0">
                <a:solidFill>
                  <a:schemeClr val="tx1"/>
                </a:solidFill>
                <a:latin typeface="+mn-lt"/>
                <a:ea typeface="+mn-ea"/>
                <a:cs typeface="+mn-cs"/>
              </a:rPr>
              <a:t>General Duties of a Water Commissioner:  Two thirds of the employees at DWR are water commissioners. Most of the statutes related to their work are found in </a:t>
            </a:r>
            <a:r>
              <a:rPr lang="en-US" sz="1200" i="1" dirty="0">
                <a:solidFill>
                  <a:schemeClr val="tx1"/>
                </a:solidFill>
                <a:latin typeface="+mn-lt"/>
                <a:ea typeface="+mn-ea"/>
                <a:cs typeface="+mn-cs"/>
              </a:rPr>
              <a:t>C.R.S. ¶ 37-92-502</a:t>
            </a:r>
            <a:r>
              <a:rPr lang="en-US" sz="1200" dirty="0">
                <a:solidFill>
                  <a:schemeClr val="tx1"/>
                </a:solidFill>
                <a:latin typeface="+mn-lt"/>
                <a:ea typeface="+mn-ea"/>
                <a:cs typeface="+mn-cs"/>
              </a:rPr>
              <a:t>.  In water Division 4, this is a very hands on job.  The water commissioners adjust headgates.  In Division 1, much of the water use is recorded electronically and any </a:t>
            </a:r>
            <a:r>
              <a:rPr lang="en-US" sz="1200" dirty="0" err="1">
                <a:solidFill>
                  <a:schemeClr val="tx1"/>
                </a:solidFill>
                <a:latin typeface="+mn-lt"/>
                <a:ea typeface="+mn-ea"/>
                <a:cs typeface="+mn-cs"/>
              </a:rPr>
              <a:t>monkeying</a:t>
            </a:r>
            <a:r>
              <a:rPr lang="en-US" sz="1200" dirty="0">
                <a:solidFill>
                  <a:schemeClr val="tx1"/>
                </a:solidFill>
                <a:latin typeface="+mn-lt"/>
                <a:ea typeface="+mn-ea"/>
                <a:cs typeface="+mn-cs"/>
              </a:rPr>
              <a:t> with headgates without communicating with the water commissioner results in an upset of the system. Their duties include:</a:t>
            </a:r>
          </a:p>
          <a:p>
            <a:r>
              <a:rPr lang="en-US" sz="1200" dirty="0">
                <a:solidFill>
                  <a:schemeClr val="tx1"/>
                </a:solidFill>
                <a:latin typeface="+mn-lt"/>
                <a:ea typeface="+mn-ea"/>
                <a:cs typeface="+mn-cs"/>
              </a:rPr>
              <a:t>Day to Day Administration</a:t>
            </a:r>
          </a:p>
          <a:p>
            <a:r>
              <a:rPr lang="en-US" sz="1200" dirty="0">
                <a:solidFill>
                  <a:schemeClr val="tx1"/>
                </a:solidFill>
                <a:latin typeface="+mn-lt"/>
                <a:ea typeface="+mn-ea"/>
                <a:cs typeface="+mn-cs"/>
              </a:rPr>
              <a:t>Setting the call based on supply and demand</a:t>
            </a:r>
          </a:p>
          <a:p>
            <a:r>
              <a:rPr lang="en-US" sz="1200" dirty="0">
                <a:solidFill>
                  <a:schemeClr val="tx1"/>
                </a:solidFill>
                <a:latin typeface="+mn-lt"/>
                <a:ea typeface="+mn-ea"/>
                <a:cs typeface="+mn-cs"/>
              </a:rPr>
              <a:t>Assuring diversions are in priority for decreed uses and measured without waste</a:t>
            </a:r>
          </a:p>
          <a:p>
            <a:r>
              <a:rPr lang="en-US" sz="1200" dirty="0">
                <a:solidFill>
                  <a:schemeClr val="tx1"/>
                </a:solidFill>
                <a:latin typeface="+mn-lt"/>
                <a:ea typeface="+mn-ea"/>
                <a:cs typeface="+mn-cs"/>
              </a:rPr>
              <a:t>Delivery of augmentation water after assessing transit losses</a:t>
            </a:r>
          </a:p>
          <a:p>
            <a:r>
              <a:rPr lang="en-US" sz="1200" dirty="0">
                <a:solidFill>
                  <a:schemeClr val="tx1"/>
                </a:solidFill>
                <a:latin typeface="+mn-lt"/>
                <a:ea typeface="+mn-ea"/>
                <a:cs typeface="+mn-cs"/>
              </a:rPr>
              <a:t>Operating exchanges</a:t>
            </a:r>
          </a:p>
          <a:p>
            <a:r>
              <a:rPr lang="en-US" sz="1200" dirty="0">
                <a:solidFill>
                  <a:schemeClr val="tx1"/>
                </a:solidFill>
                <a:latin typeface="+mn-lt"/>
                <a:ea typeface="+mn-ea"/>
                <a:cs typeface="+mn-cs"/>
              </a:rPr>
              <a:t>Assuring other decree conditions are complied with</a:t>
            </a:r>
          </a:p>
          <a:p>
            <a:r>
              <a:rPr lang="en-US" sz="1200" dirty="0">
                <a:solidFill>
                  <a:schemeClr val="tx1"/>
                </a:solidFill>
                <a:latin typeface="+mn-lt"/>
                <a:ea typeface="+mn-ea"/>
                <a:cs typeface="+mn-cs"/>
              </a:rPr>
              <a:t>Review accounting and maintenance of diversion records</a:t>
            </a:r>
          </a:p>
          <a:p>
            <a:r>
              <a:rPr lang="en-US" sz="1200" dirty="0">
                <a:solidFill>
                  <a:schemeClr val="tx1"/>
                </a:solidFill>
                <a:latin typeface="+mn-lt"/>
                <a:ea typeface="+mn-ea"/>
                <a:cs typeface="+mn-cs"/>
              </a:rPr>
              <a:t>Field inspections for water court applications</a:t>
            </a:r>
          </a:p>
          <a:p>
            <a:r>
              <a:rPr lang="en-US" sz="1200" dirty="0">
                <a:solidFill>
                  <a:schemeClr val="tx1"/>
                </a:solidFill>
                <a:latin typeface="+mn-lt"/>
                <a:ea typeface="+mn-ea"/>
                <a:cs typeface="+mn-cs"/>
              </a:rPr>
              <a:t>Assisting the </a:t>
            </a:r>
            <a:r>
              <a:rPr lang="en-US" sz="1200" dirty="0" err="1">
                <a:solidFill>
                  <a:schemeClr val="tx1"/>
                </a:solidFill>
                <a:latin typeface="+mn-lt"/>
                <a:ea typeface="+mn-ea"/>
                <a:cs typeface="+mn-cs"/>
              </a:rPr>
              <a:t>hydrographer</a:t>
            </a:r>
            <a:r>
              <a:rPr lang="en-US" sz="1200" dirty="0">
                <a:solidFill>
                  <a:schemeClr val="tx1"/>
                </a:solidFill>
                <a:latin typeface="+mn-lt"/>
                <a:ea typeface="+mn-ea"/>
                <a:cs typeface="+mn-cs"/>
              </a:rPr>
              <a:t> with stream flow measurements</a:t>
            </a:r>
          </a:p>
          <a:p>
            <a:r>
              <a:rPr lang="en-US" sz="120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a:xfrm>
            <a:off x="3941570" y="8781427"/>
            <a:ext cx="3016457" cy="462597"/>
          </a:xfrm>
          <a:prstGeom prst="rect">
            <a:avLst/>
          </a:prstGeom>
        </p:spPr>
        <p:txBody>
          <a:bodyPr lIns="90853" tIns="45426" rIns="90853" bIns="45426"/>
          <a:lstStyle/>
          <a:p>
            <a:fld id="{FE4AC3A1-8EA5-4288-AF59-45A1955CDAB2}" type="slidenum">
              <a:rPr lang="en-US" smtClean="0"/>
              <a:pPr/>
              <a:t>12</a:t>
            </a:fld>
            <a:endParaRPr lang="en-US"/>
          </a:p>
        </p:txBody>
      </p:sp>
      <p:sp>
        <p:nvSpPr>
          <p:cNvPr id="5" name="Date Placeholder 4"/>
          <p:cNvSpPr>
            <a:spLocks noGrp="1"/>
          </p:cNvSpPr>
          <p:nvPr>
            <p:ph type="dt" idx="11"/>
          </p:nvPr>
        </p:nvSpPr>
        <p:spPr>
          <a:xfrm>
            <a:off x="3941570" y="1"/>
            <a:ext cx="3016457" cy="462597"/>
          </a:xfrm>
          <a:prstGeom prst="rect">
            <a:avLst/>
          </a:prstGeom>
        </p:spPr>
        <p:txBody>
          <a:bodyPr lIns="90853" tIns="45426" rIns="90853" bIns="45426"/>
          <a:lstStyle/>
          <a:p>
            <a:r>
              <a:rPr lang="en-US"/>
              <a:t>September 27, 2012</a:t>
            </a:r>
          </a:p>
        </p:txBody>
      </p:sp>
      <p:sp>
        <p:nvSpPr>
          <p:cNvPr id="6" name="Header Placeholder 5"/>
          <p:cNvSpPr>
            <a:spLocks noGrp="1"/>
          </p:cNvSpPr>
          <p:nvPr>
            <p:ph type="hdr" sz="quarter" idx="12"/>
          </p:nvPr>
        </p:nvSpPr>
        <p:spPr>
          <a:xfrm>
            <a:off x="3" y="1"/>
            <a:ext cx="3016457" cy="462597"/>
          </a:xfrm>
          <a:prstGeom prst="rect">
            <a:avLst/>
          </a:prstGeom>
        </p:spPr>
        <p:txBody>
          <a:bodyPr lIns="90853" tIns="45426" rIns="90853" bIns="45426"/>
          <a:lstStyle/>
          <a:p>
            <a:r>
              <a:rPr lang="en-US"/>
              <a:t>CWOA 2012 - Basic Water Law &amp; Water Administration</a:t>
            </a:r>
          </a:p>
        </p:txBody>
      </p:sp>
    </p:spTree>
    <p:extLst>
      <p:ext uri="{BB962C8B-B14F-4D97-AF65-F5344CB8AC3E}">
        <p14:creationId xmlns:p14="http://schemas.microsoft.com/office/powerpoint/2010/main" val="3784941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5debd049f3_0_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How many water rights are included in DWR’s database?</a:t>
            </a:r>
            <a:endParaRPr dirty="0"/>
          </a:p>
        </p:txBody>
      </p:sp>
      <p:sp>
        <p:nvSpPr>
          <p:cNvPr id="114" name="Google Shape;114;g15debd049f3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8710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a:t>
            </a:r>
            <a:r>
              <a:rPr lang="en-US" baseline="0" dirty="0"/>
              <a:t> section of northeast Colorado from Longmont to Fort Collins and the Front Range to near Fort Morgan on the east. I want to demonstrate in a more visual way what those 173,000 administered water rights look like.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32348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that same map with all surface</a:t>
            </a:r>
            <a:r>
              <a:rPr lang="en-US" baseline="0" dirty="0"/>
              <a:t> water structures as pink dots…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64848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E3722-0F6A-9C1E-7B3D-BF3010B4A8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749FD5-9136-8FC3-7BEC-DE1D5608A1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215082-D5C5-92A2-270B-A56D8CBE95CE}"/>
              </a:ext>
            </a:extLst>
          </p:cNvPr>
          <p:cNvSpPr>
            <a:spLocks noGrp="1"/>
          </p:cNvSpPr>
          <p:nvPr>
            <p:ph type="body" idx="1"/>
          </p:nvPr>
        </p:nvSpPr>
        <p:spPr/>
        <p:txBody>
          <a:bodyPr/>
          <a:lstStyle/>
          <a:p>
            <a:r>
              <a:rPr lang="en-US" dirty="0"/>
              <a:t>Here is that same map with all surface</a:t>
            </a:r>
            <a:r>
              <a:rPr lang="en-US" baseline="0" dirty="0"/>
              <a:t> water structures as pink dots…</a:t>
            </a:r>
            <a:endParaRPr lang="en-US" dirty="0"/>
          </a:p>
        </p:txBody>
      </p:sp>
      <p:sp>
        <p:nvSpPr>
          <p:cNvPr id="4" name="Slide Number Placeholder 3">
            <a:extLst>
              <a:ext uri="{FF2B5EF4-FFF2-40B4-BE49-F238E27FC236}">
                <a16:creationId xmlns:a16="http://schemas.microsoft.com/office/drawing/2014/main" id="{6C34C879-A287-F852-CDF4-EA06EE63B9F6}"/>
              </a:ext>
            </a:extLst>
          </p:cNvPr>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85222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D0D09-56A2-DDC5-E3CD-DC85617E98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B2B572-CB18-656E-B275-1F17328874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240FF3-5BC3-0A79-A4A6-B06E35A6FCFC}"/>
              </a:ext>
            </a:extLst>
          </p:cNvPr>
          <p:cNvSpPr>
            <a:spLocks noGrp="1"/>
          </p:cNvSpPr>
          <p:nvPr>
            <p:ph type="body" idx="1"/>
          </p:nvPr>
        </p:nvSpPr>
        <p:spPr/>
        <p:txBody>
          <a:bodyPr/>
          <a:lstStyle/>
          <a:p>
            <a:r>
              <a:rPr lang="en-US" dirty="0"/>
              <a:t>Here is that same map with all surface</a:t>
            </a:r>
            <a:r>
              <a:rPr lang="en-US" baseline="0" dirty="0"/>
              <a:t> water structures as pink dots…</a:t>
            </a:r>
            <a:endParaRPr lang="en-US" dirty="0"/>
          </a:p>
        </p:txBody>
      </p:sp>
      <p:sp>
        <p:nvSpPr>
          <p:cNvPr id="4" name="Slide Number Placeholder 3">
            <a:extLst>
              <a:ext uri="{FF2B5EF4-FFF2-40B4-BE49-F238E27FC236}">
                <a16:creationId xmlns:a16="http://schemas.microsoft.com/office/drawing/2014/main" id="{8565DAA2-44B9-FCD9-8EBA-D6B436D6C95D}"/>
              </a:ext>
            </a:extLst>
          </p:cNvPr>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02799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65850" cy="3468688"/>
          </a:xfrm>
        </p:spPr>
      </p:sp>
      <p:sp>
        <p:nvSpPr>
          <p:cNvPr id="3" name="Notes Placeholder 2"/>
          <p:cNvSpPr>
            <a:spLocks noGrp="1"/>
          </p:cNvSpPr>
          <p:nvPr>
            <p:ph type="body" idx="1"/>
          </p:nvPr>
        </p:nvSpPr>
        <p:spPr/>
        <p:txBody>
          <a:bodyPr>
            <a:normAutofit/>
          </a:bodyPr>
          <a:lstStyle/>
          <a:p>
            <a:r>
              <a:rPr lang="en-US" sz="1200" dirty="0">
                <a:solidFill>
                  <a:schemeClr val="tx1"/>
                </a:solidFill>
                <a:latin typeface="+mn-lt"/>
                <a:ea typeface="+mn-ea"/>
                <a:cs typeface="+mn-cs"/>
              </a:rPr>
              <a:t>General Duties of a Water Commissioner:  Two thirds of the employees at DWR are water commissioners. Most of the statutes related to their work are found in </a:t>
            </a:r>
            <a:r>
              <a:rPr lang="en-US" sz="1200" i="1" dirty="0">
                <a:solidFill>
                  <a:schemeClr val="tx1"/>
                </a:solidFill>
                <a:latin typeface="+mn-lt"/>
                <a:ea typeface="+mn-ea"/>
                <a:cs typeface="+mn-cs"/>
              </a:rPr>
              <a:t>C.R.S. 37-92-502</a:t>
            </a:r>
            <a:r>
              <a:rPr lang="en-US" sz="1200" dirty="0">
                <a:solidFill>
                  <a:schemeClr val="tx1"/>
                </a:solidFill>
                <a:latin typeface="+mn-lt"/>
                <a:ea typeface="+mn-ea"/>
                <a:cs typeface="+mn-cs"/>
              </a:rPr>
              <a:t>.  In water Division 4, this is a very hands on job.  The water commissioners adjust headgates.  In Division 1, much of the water use is recorded electronically and any </a:t>
            </a:r>
            <a:r>
              <a:rPr lang="en-US" sz="1200" dirty="0" err="1">
                <a:solidFill>
                  <a:schemeClr val="tx1"/>
                </a:solidFill>
                <a:latin typeface="+mn-lt"/>
                <a:ea typeface="+mn-ea"/>
                <a:cs typeface="+mn-cs"/>
              </a:rPr>
              <a:t>monkeying</a:t>
            </a:r>
            <a:r>
              <a:rPr lang="en-US" sz="1200" dirty="0">
                <a:solidFill>
                  <a:schemeClr val="tx1"/>
                </a:solidFill>
                <a:latin typeface="+mn-lt"/>
                <a:ea typeface="+mn-ea"/>
                <a:cs typeface="+mn-cs"/>
              </a:rPr>
              <a:t> with headgates without communicating with the water commissioner results in an upset of the system. Their duties include:</a:t>
            </a:r>
          </a:p>
          <a:p>
            <a:r>
              <a:rPr lang="en-US" sz="1200" dirty="0">
                <a:solidFill>
                  <a:schemeClr val="tx1"/>
                </a:solidFill>
                <a:latin typeface="+mn-lt"/>
                <a:ea typeface="+mn-ea"/>
                <a:cs typeface="+mn-cs"/>
              </a:rPr>
              <a:t>Day to Day Administration</a:t>
            </a:r>
          </a:p>
          <a:p>
            <a:r>
              <a:rPr lang="en-US" sz="1200" dirty="0">
                <a:solidFill>
                  <a:schemeClr val="tx1"/>
                </a:solidFill>
                <a:latin typeface="+mn-lt"/>
                <a:ea typeface="+mn-ea"/>
                <a:cs typeface="+mn-cs"/>
              </a:rPr>
              <a:t>Setting the call based on supply and demand</a:t>
            </a:r>
          </a:p>
          <a:p>
            <a:r>
              <a:rPr lang="en-US" sz="1200" dirty="0">
                <a:solidFill>
                  <a:schemeClr val="tx1"/>
                </a:solidFill>
                <a:latin typeface="+mn-lt"/>
                <a:ea typeface="+mn-ea"/>
                <a:cs typeface="+mn-cs"/>
              </a:rPr>
              <a:t>Assuring diversions are in priority for decreed uses and measured without waste</a:t>
            </a:r>
          </a:p>
          <a:p>
            <a:r>
              <a:rPr lang="en-US" sz="1200" dirty="0">
                <a:solidFill>
                  <a:schemeClr val="tx1"/>
                </a:solidFill>
                <a:latin typeface="+mn-lt"/>
                <a:ea typeface="+mn-ea"/>
                <a:cs typeface="+mn-cs"/>
              </a:rPr>
              <a:t>Delivery of augmentation water after assessing transit losses</a:t>
            </a:r>
          </a:p>
          <a:p>
            <a:r>
              <a:rPr lang="en-US" sz="1200" dirty="0">
                <a:solidFill>
                  <a:schemeClr val="tx1"/>
                </a:solidFill>
                <a:latin typeface="+mn-lt"/>
                <a:ea typeface="+mn-ea"/>
                <a:cs typeface="+mn-cs"/>
              </a:rPr>
              <a:t>Operating exchanges</a:t>
            </a:r>
          </a:p>
          <a:p>
            <a:r>
              <a:rPr lang="en-US" sz="1200" dirty="0">
                <a:solidFill>
                  <a:schemeClr val="tx1"/>
                </a:solidFill>
                <a:latin typeface="+mn-lt"/>
                <a:ea typeface="+mn-ea"/>
                <a:cs typeface="+mn-cs"/>
              </a:rPr>
              <a:t>Assuring other decree conditions are complied with</a:t>
            </a:r>
          </a:p>
          <a:p>
            <a:r>
              <a:rPr lang="en-US" sz="1200" dirty="0">
                <a:solidFill>
                  <a:schemeClr val="tx1"/>
                </a:solidFill>
                <a:latin typeface="+mn-lt"/>
                <a:ea typeface="+mn-ea"/>
                <a:cs typeface="+mn-cs"/>
              </a:rPr>
              <a:t>Review accounting and maintenance of diversion records</a:t>
            </a:r>
          </a:p>
          <a:p>
            <a:r>
              <a:rPr lang="en-US" sz="1200" dirty="0">
                <a:solidFill>
                  <a:schemeClr val="tx1"/>
                </a:solidFill>
                <a:latin typeface="+mn-lt"/>
                <a:ea typeface="+mn-ea"/>
                <a:cs typeface="+mn-cs"/>
              </a:rPr>
              <a:t>Field inspections for water court applications</a:t>
            </a:r>
          </a:p>
          <a:p>
            <a:r>
              <a:rPr lang="en-US" sz="1200" dirty="0">
                <a:solidFill>
                  <a:schemeClr val="tx1"/>
                </a:solidFill>
                <a:latin typeface="+mn-lt"/>
                <a:ea typeface="+mn-ea"/>
                <a:cs typeface="+mn-cs"/>
              </a:rPr>
              <a:t>Assisting the </a:t>
            </a:r>
            <a:r>
              <a:rPr lang="en-US" sz="1200" dirty="0" err="1">
                <a:solidFill>
                  <a:schemeClr val="tx1"/>
                </a:solidFill>
                <a:latin typeface="+mn-lt"/>
                <a:ea typeface="+mn-ea"/>
                <a:cs typeface="+mn-cs"/>
              </a:rPr>
              <a:t>hydrographer</a:t>
            </a:r>
            <a:r>
              <a:rPr lang="en-US" sz="1200" dirty="0">
                <a:solidFill>
                  <a:schemeClr val="tx1"/>
                </a:solidFill>
                <a:latin typeface="+mn-lt"/>
                <a:ea typeface="+mn-ea"/>
                <a:cs typeface="+mn-cs"/>
              </a:rPr>
              <a:t> with stream flow measurements</a:t>
            </a:r>
          </a:p>
          <a:p>
            <a:r>
              <a:rPr lang="en-US" sz="120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a:xfrm>
            <a:off x="3941570" y="8781427"/>
            <a:ext cx="3016457" cy="462597"/>
          </a:xfrm>
          <a:prstGeom prst="rect">
            <a:avLst/>
          </a:prstGeom>
        </p:spPr>
        <p:txBody>
          <a:bodyPr lIns="90853" tIns="45426" rIns="90853" bIns="45426"/>
          <a:lstStyle/>
          <a:p>
            <a:fld id="{FE4AC3A1-8EA5-4288-AF59-45A1955CDAB2}" type="slidenum">
              <a:rPr lang="en-US" smtClean="0"/>
              <a:pPr/>
              <a:t>18</a:t>
            </a:fld>
            <a:endParaRPr lang="en-US"/>
          </a:p>
        </p:txBody>
      </p:sp>
      <p:sp>
        <p:nvSpPr>
          <p:cNvPr id="5" name="Date Placeholder 4"/>
          <p:cNvSpPr>
            <a:spLocks noGrp="1"/>
          </p:cNvSpPr>
          <p:nvPr>
            <p:ph type="dt" idx="11"/>
          </p:nvPr>
        </p:nvSpPr>
        <p:spPr>
          <a:xfrm>
            <a:off x="3941570" y="1"/>
            <a:ext cx="3016457" cy="462597"/>
          </a:xfrm>
          <a:prstGeom prst="rect">
            <a:avLst/>
          </a:prstGeom>
        </p:spPr>
        <p:txBody>
          <a:bodyPr lIns="90853" tIns="45426" rIns="90853" bIns="45426"/>
          <a:lstStyle/>
          <a:p>
            <a:r>
              <a:rPr lang="en-US"/>
              <a:t>September 27, 2012</a:t>
            </a:r>
          </a:p>
        </p:txBody>
      </p:sp>
      <p:sp>
        <p:nvSpPr>
          <p:cNvPr id="6" name="Header Placeholder 5"/>
          <p:cNvSpPr>
            <a:spLocks noGrp="1"/>
          </p:cNvSpPr>
          <p:nvPr>
            <p:ph type="hdr" sz="quarter" idx="12"/>
          </p:nvPr>
        </p:nvSpPr>
        <p:spPr>
          <a:xfrm>
            <a:off x="3" y="1"/>
            <a:ext cx="3016457" cy="462597"/>
          </a:xfrm>
          <a:prstGeom prst="rect">
            <a:avLst/>
          </a:prstGeom>
        </p:spPr>
        <p:txBody>
          <a:bodyPr lIns="90853" tIns="45426" rIns="90853" bIns="45426"/>
          <a:lstStyle/>
          <a:p>
            <a:r>
              <a:rPr lang="en-US"/>
              <a:t>CWOA 2012 - Basic Water Law &amp; Water Administration</a:t>
            </a:r>
          </a:p>
        </p:txBody>
      </p:sp>
    </p:spTree>
    <p:extLst>
      <p:ext uri="{BB962C8B-B14F-4D97-AF65-F5344CB8AC3E}">
        <p14:creationId xmlns:p14="http://schemas.microsoft.com/office/powerpoint/2010/main" val="675074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system visually.</a:t>
            </a:r>
          </a:p>
          <a:p>
            <a:r>
              <a:rPr lang="en-US" dirty="0"/>
              <a:t>When there isn’t enough water supply for all uses, only the most senior get to divert water, others must let it flow by without using 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5B17B9-1933-4D55-83B9-24877098E0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540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xfrm>
            <a:off x="396875" y="692150"/>
            <a:ext cx="6165850" cy="3468688"/>
          </a:xfrm>
          <a:ln/>
        </p:spPr>
      </p:sp>
      <p:sp>
        <p:nvSpPr>
          <p:cNvPr id="37891" name="Notes Placeholder 2"/>
          <p:cNvSpPr>
            <a:spLocks noGrp="1"/>
          </p:cNvSpPr>
          <p:nvPr>
            <p:ph type="body" idx="1"/>
          </p:nvPr>
        </p:nvSpPr>
        <p:spPr>
          <a:noFill/>
          <a:ln/>
        </p:spPr>
        <p:txBody>
          <a:bodyPr/>
          <a:lstStyle/>
          <a:p>
            <a:r>
              <a:rPr lang="en-US" dirty="0">
                <a:latin typeface="Arial" pitchFamily="34" charset="0"/>
              </a:rPr>
              <a:t>This slide</a:t>
            </a:r>
            <a:r>
              <a:rPr lang="en-US" baseline="0" dirty="0">
                <a:latin typeface="Arial" pitchFamily="34" charset="0"/>
              </a:rPr>
              <a:t> is a breakdown of the various divisions with the Department of Natural Resources and how the Division of Water Resources fits within this group.  Now I would like to show a short video that was released late last year that explains a bit about what we do. We aren’t usually out on social media or media much unless asked by the press, but we decided this last year that it is important to help educate Coloradoans about what we do as one of the oldest state agencies. SEO was created in 1881 and the position of water commissioner (irrigation commissioner) was before that in 1879</a:t>
            </a:r>
            <a:endParaRPr lang="en-US" dirty="0">
              <a:latin typeface="Arial" pitchFamily="34" charset="0"/>
            </a:endParaRPr>
          </a:p>
        </p:txBody>
      </p:sp>
      <p:sp>
        <p:nvSpPr>
          <p:cNvPr id="37892" name="Slide Number Placeholder 3"/>
          <p:cNvSpPr>
            <a:spLocks noGrp="1"/>
          </p:cNvSpPr>
          <p:nvPr>
            <p:ph type="sldNum" sz="quarter" idx="5"/>
          </p:nvPr>
        </p:nvSpPr>
        <p:spPr>
          <a:xfrm>
            <a:off x="3941570" y="8781427"/>
            <a:ext cx="3016457" cy="462597"/>
          </a:xfrm>
          <a:prstGeom prst="rect">
            <a:avLst/>
          </a:prstGeom>
          <a:noFill/>
        </p:spPr>
        <p:txBody>
          <a:bodyPr lIns="90853" tIns="45426" rIns="90853" bIns="45426"/>
          <a:lstStyle/>
          <a:p>
            <a:fld id="{FFF6E322-4895-4DAF-ADF2-1FAAB528340A}" type="slidenum">
              <a:rPr lang="en-US" smtClean="0">
                <a:latin typeface="Arial" pitchFamily="34" charset="0"/>
              </a:rPr>
              <a:pPr/>
              <a:t>2</a:t>
            </a:fld>
            <a:endParaRPr lang="en-US" dirty="0">
              <a:latin typeface="Arial" pitchFamily="34" charset="0"/>
            </a:endParaRPr>
          </a:p>
        </p:txBody>
      </p:sp>
      <p:sp>
        <p:nvSpPr>
          <p:cNvPr id="5" name="Date Placeholder 4"/>
          <p:cNvSpPr>
            <a:spLocks noGrp="1"/>
          </p:cNvSpPr>
          <p:nvPr>
            <p:ph type="dt" idx="10"/>
          </p:nvPr>
        </p:nvSpPr>
        <p:spPr>
          <a:xfrm>
            <a:off x="3941570" y="1"/>
            <a:ext cx="3016457" cy="462597"/>
          </a:xfrm>
          <a:prstGeom prst="rect">
            <a:avLst/>
          </a:prstGeom>
        </p:spPr>
        <p:txBody>
          <a:bodyPr lIns="90853" tIns="45426" rIns="90853" bIns="45426"/>
          <a:lstStyle/>
          <a:p>
            <a:r>
              <a:rPr lang="en-US"/>
              <a:t>September 27, 2012</a:t>
            </a:r>
          </a:p>
        </p:txBody>
      </p:sp>
      <p:sp>
        <p:nvSpPr>
          <p:cNvPr id="6" name="Header Placeholder 5"/>
          <p:cNvSpPr>
            <a:spLocks noGrp="1"/>
          </p:cNvSpPr>
          <p:nvPr>
            <p:ph type="hdr" sz="quarter" idx="11"/>
          </p:nvPr>
        </p:nvSpPr>
        <p:spPr>
          <a:xfrm>
            <a:off x="3" y="1"/>
            <a:ext cx="3016457" cy="462597"/>
          </a:xfrm>
          <a:prstGeom prst="rect">
            <a:avLst/>
          </a:prstGeom>
        </p:spPr>
        <p:txBody>
          <a:bodyPr lIns="90853" tIns="45426" rIns="90853" bIns="45426"/>
          <a:lstStyle/>
          <a:p>
            <a:r>
              <a:rPr lang="en-US"/>
              <a:t>CWOA 2012 - Basic Water Law &amp; Water Administration</a:t>
            </a:r>
          </a:p>
        </p:txBody>
      </p:sp>
    </p:spTree>
    <p:extLst>
      <p:ext uri="{BB962C8B-B14F-4D97-AF65-F5344CB8AC3E}">
        <p14:creationId xmlns:p14="http://schemas.microsoft.com/office/powerpoint/2010/main" val="1810779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65850" cy="3468688"/>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941570" y="8781427"/>
            <a:ext cx="3016457" cy="462597"/>
          </a:xfrm>
          <a:prstGeom prst="rect">
            <a:avLst/>
          </a:prstGeom>
        </p:spPr>
        <p:txBody>
          <a:bodyPr lIns="90853" tIns="45426" rIns="90853" bIns="45426"/>
          <a:lstStyle/>
          <a:p>
            <a:fld id="{FE4AC3A1-8EA5-4288-AF59-45A1955CDAB2}" type="slidenum">
              <a:rPr lang="en-US" smtClean="0"/>
              <a:pPr/>
              <a:t>20</a:t>
            </a:fld>
            <a:endParaRPr lang="en-US"/>
          </a:p>
        </p:txBody>
      </p:sp>
      <p:sp>
        <p:nvSpPr>
          <p:cNvPr id="5" name="Date Placeholder 4"/>
          <p:cNvSpPr>
            <a:spLocks noGrp="1"/>
          </p:cNvSpPr>
          <p:nvPr>
            <p:ph type="dt" idx="11"/>
          </p:nvPr>
        </p:nvSpPr>
        <p:spPr>
          <a:xfrm>
            <a:off x="3941570" y="1"/>
            <a:ext cx="3016457" cy="462597"/>
          </a:xfrm>
          <a:prstGeom prst="rect">
            <a:avLst/>
          </a:prstGeom>
        </p:spPr>
        <p:txBody>
          <a:bodyPr lIns="90853" tIns="45426" rIns="90853" bIns="45426"/>
          <a:lstStyle/>
          <a:p>
            <a:r>
              <a:rPr lang="en-US"/>
              <a:t>September 27, 2012</a:t>
            </a:r>
          </a:p>
        </p:txBody>
      </p:sp>
      <p:sp>
        <p:nvSpPr>
          <p:cNvPr id="6" name="Header Placeholder 5"/>
          <p:cNvSpPr>
            <a:spLocks noGrp="1"/>
          </p:cNvSpPr>
          <p:nvPr>
            <p:ph type="hdr" sz="quarter" idx="12"/>
          </p:nvPr>
        </p:nvSpPr>
        <p:spPr>
          <a:xfrm>
            <a:off x="3" y="1"/>
            <a:ext cx="3016457" cy="462597"/>
          </a:xfrm>
          <a:prstGeom prst="rect">
            <a:avLst/>
          </a:prstGeom>
        </p:spPr>
        <p:txBody>
          <a:bodyPr lIns="90853" tIns="45426" rIns="90853" bIns="45426"/>
          <a:lstStyle/>
          <a:p>
            <a:r>
              <a:rPr lang="en-US"/>
              <a:t>CWOA 2012 - Basic Water Law &amp; Water Administration</a:t>
            </a:r>
          </a:p>
        </p:txBody>
      </p:sp>
    </p:spTree>
    <p:extLst>
      <p:ext uri="{BB962C8B-B14F-4D97-AF65-F5344CB8AC3E}">
        <p14:creationId xmlns:p14="http://schemas.microsoft.com/office/powerpoint/2010/main" val="3619827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65850" cy="3468688"/>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941570" y="8781427"/>
            <a:ext cx="3016457" cy="462597"/>
          </a:xfrm>
          <a:prstGeom prst="rect">
            <a:avLst/>
          </a:prstGeom>
        </p:spPr>
        <p:txBody>
          <a:bodyPr lIns="90853" tIns="45426" rIns="90853" bIns="45426"/>
          <a:lstStyle/>
          <a:p>
            <a:fld id="{FE4AC3A1-8EA5-4288-AF59-45A1955CDAB2}" type="slidenum">
              <a:rPr lang="en-US" smtClean="0"/>
              <a:pPr/>
              <a:t>21</a:t>
            </a:fld>
            <a:endParaRPr lang="en-US"/>
          </a:p>
        </p:txBody>
      </p:sp>
      <p:sp>
        <p:nvSpPr>
          <p:cNvPr id="5" name="Date Placeholder 4"/>
          <p:cNvSpPr>
            <a:spLocks noGrp="1"/>
          </p:cNvSpPr>
          <p:nvPr>
            <p:ph type="dt" idx="11"/>
          </p:nvPr>
        </p:nvSpPr>
        <p:spPr>
          <a:xfrm>
            <a:off x="3941570" y="1"/>
            <a:ext cx="3016457" cy="462597"/>
          </a:xfrm>
          <a:prstGeom prst="rect">
            <a:avLst/>
          </a:prstGeom>
        </p:spPr>
        <p:txBody>
          <a:bodyPr lIns="90853" tIns="45426" rIns="90853" bIns="45426"/>
          <a:lstStyle/>
          <a:p>
            <a:r>
              <a:rPr lang="en-US"/>
              <a:t>September 27, 2012</a:t>
            </a:r>
          </a:p>
        </p:txBody>
      </p:sp>
      <p:sp>
        <p:nvSpPr>
          <p:cNvPr id="6" name="Header Placeholder 5"/>
          <p:cNvSpPr>
            <a:spLocks noGrp="1"/>
          </p:cNvSpPr>
          <p:nvPr>
            <p:ph type="hdr" sz="quarter" idx="12"/>
          </p:nvPr>
        </p:nvSpPr>
        <p:spPr>
          <a:xfrm>
            <a:off x="3" y="1"/>
            <a:ext cx="3016457" cy="462597"/>
          </a:xfrm>
          <a:prstGeom prst="rect">
            <a:avLst/>
          </a:prstGeom>
        </p:spPr>
        <p:txBody>
          <a:bodyPr lIns="90853" tIns="45426" rIns="90853" bIns="45426"/>
          <a:lstStyle/>
          <a:p>
            <a:r>
              <a:rPr lang="en-US"/>
              <a:t>CWOA 2012 - Basic Water Law &amp; Water Administration</a:t>
            </a:r>
          </a:p>
        </p:txBody>
      </p:sp>
    </p:spTree>
    <p:extLst>
      <p:ext uri="{BB962C8B-B14F-4D97-AF65-F5344CB8AC3E}">
        <p14:creationId xmlns:p14="http://schemas.microsoft.com/office/powerpoint/2010/main" val="758211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xfrm>
            <a:off x="3884027" y="8684926"/>
            <a:ext cx="2972421" cy="457513"/>
          </a:xfrm>
          <a:prstGeom prst="rect">
            <a:avLst/>
          </a:prstGeom>
          <a:noFill/>
        </p:spPr>
        <p:txBody>
          <a:bodyPr lIns="89730" tIns="44865" rIns="89730" bIns="44865"/>
          <a:lstStyle/>
          <a:p>
            <a:fld id="{305A0D7E-27D0-4D42-9F03-C2E6DBEE1B30}" type="slidenum">
              <a:rPr lang="en-US" smtClean="0"/>
              <a:pPr/>
              <a:t>22</a:t>
            </a:fld>
            <a:endParaRPr lang="en-US"/>
          </a:p>
        </p:txBody>
      </p:sp>
      <p:sp>
        <p:nvSpPr>
          <p:cNvPr id="46083" name="Rectangle 2"/>
          <p:cNvSpPr>
            <a:spLocks noGrp="1" noRot="1" noChangeAspect="1" noChangeArrowheads="1" noTextEdit="1"/>
          </p:cNvSpPr>
          <p:nvPr>
            <p:ph type="sldImg"/>
          </p:nvPr>
        </p:nvSpPr>
        <p:spPr>
          <a:xfrm>
            <a:off x="396875" y="692150"/>
            <a:ext cx="6165850" cy="3468688"/>
          </a:xfrm>
          <a:ln/>
        </p:spPr>
      </p:sp>
      <p:sp>
        <p:nvSpPr>
          <p:cNvPr id="46084"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
        <p:nvSpPr>
          <p:cNvPr id="5" name="Date Placeholder 4"/>
          <p:cNvSpPr>
            <a:spLocks noGrp="1"/>
          </p:cNvSpPr>
          <p:nvPr>
            <p:ph type="dt" idx="10"/>
          </p:nvPr>
        </p:nvSpPr>
        <p:spPr>
          <a:xfrm>
            <a:off x="3884027" y="0"/>
            <a:ext cx="2972421" cy="457513"/>
          </a:xfrm>
          <a:prstGeom prst="rect">
            <a:avLst/>
          </a:prstGeom>
        </p:spPr>
        <p:txBody>
          <a:bodyPr lIns="89730" tIns="44865" rIns="89730" bIns="44865"/>
          <a:lstStyle/>
          <a:p>
            <a:r>
              <a:rPr lang="en-US"/>
              <a:t>September 27, 2012</a:t>
            </a:r>
          </a:p>
        </p:txBody>
      </p:sp>
      <p:sp>
        <p:nvSpPr>
          <p:cNvPr id="6" name="Header Placeholder 5"/>
          <p:cNvSpPr>
            <a:spLocks noGrp="1"/>
          </p:cNvSpPr>
          <p:nvPr>
            <p:ph type="hdr" sz="quarter" idx="11"/>
          </p:nvPr>
        </p:nvSpPr>
        <p:spPr>
          <a:xfrm>
            <a:off x="1" y="0"/>
            <a:ext cx="2972421" cy="457513"/>
          </a:xfrm>
          <a:prstGeom prst="rect">
            <a:avLst/>
          </a:prstGeom>
        </p:spPr>
        <p:txBody>
          <a:bodyPr lIns="89730" tIns="44865" rIns="89730" bIns="44865"/>
          <a:lstStyle/>
          <a:p>
            <a:r>
              <a:rPr lang="en-US"/>
              <a:t>CWOA 2012 - Basic Water Law &amp; Water Administration</a:t>
            </a:r>
          </a:p>
        </p:txBody>
      </p:sp>
    </p:spTree>
    <p:extLst>
      <p:ext uri="{BB962C8B-B14F-4D97-AF65-F5344CB8AC3E}">
        <p14:creationId xmlns:p14="http://schemas.microsoft.com/office/powerpoint/2010/main" val="40381259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xfrm>
            <a:off x="3884027" y="8684926"/>
            <a:ext cx="2972421" cy="457513"/>
          </a:xfrm>
          <a:prstGeom prst="rect">
            <a:avLst/>
          </a:prstGeom>
          <a:noFill/>
        </p:spPr>
        <p:txBody>
          <a:bodyPr lIns="89730" tIns="44865" rIns="89730" bIns="44865"/>
          <a:lstStyle/>
          <a:p>
            <a:fld id="{305A0D7E-27D0-4D42-9F03-C2E6DBEE1B30}" type="slidenum">
              <a:rPr lang="en-US" smtClean="0"/>
              <a:pPr/>
              <a:t>23</a:t>
            </a:fld>
            <a:endParaRPr lang="en-US"/>
          </a:p>
        </p:txBody>
      </p:sp>
      <p:sp>
        <p:nvSpPr>
          <p:cNvPr id="46083" name="Rectangle 2"/>
          <p:cNvSpPr>
            <a:spLocks noGrp="1" noRot="1" noChangeAspect="1" noChangeArrowheads="1" noTextEdit="1"/>
          </p:cNvSpPr>
          <p:nvPr>
            <p:ph type="sldImg"/>
          </p:nvPr>
        </p:nvSpPr>
        <p:spPr>
          <a:xfrm>
            <a:off x="396875" y="692150"/>
            <a:ext cx="6165850" cy="3468688"/>
          </a:xfrm>
          <a:ln/>
        </p:spPr>
      </p:sp>
      <p:sp>
        <p:nvSpPr>
          <p:cNvPr id="46084"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
        <p:nvSpPr>
          <p:cNvPr id="5" name="Date Placeholder 4"/>
          <p:cNvSpPr>
            <a:spLocks noGrp="1"/>
          </p:cNvSpPr>
          <p:nvPr>
            <p:ph type="dt" idx="10"/>
          </p:nvPr>
        </p:nvSpPr>
        <p:spPr>
          <a:xfrm>
            <a:off x="3884027" y="0"/>
            <a:ext cx="2972421" cy="457513"/>
          </a:xfrm>
          <a:prstGeom prst="rect">
            <a:avLst/>
          </a:prstGeom>
        </p:spPr>
        <p:txBody>
          <a:bodyPr lIns="89730" tIns="44865" rIns="89730" bIns="44865"/>
          <a:lstStyle/>
          <a:p>
            <a:r>
              <a:rPr lang="en-US"/>
              <a:t>September 27, 2012</a:t>
            </a:r>
          </a:p>
        </p:txBody>
      </p:sp>
      <p:sp>
        <p:nvSpPr>
          <p:cNvPr id="6" name="Header Placeholder 5"/>
          <p:cNvSpPr>
            <a:spLocks noGrp="1"/>
          </p:cNvSpPr>
          <p:nvPr>
            <p:ph type="hdr" sz="quarter" idx="11"/>
          </p:nvPr>
        </p:nvSpPr>
        <p:spPr>
          <a:xfrm>
            <a:off x="1" y="0"/>
            <a:ext cx="2972421" cy="457513"/>
          </a:xfrm>
          <a:prstGeom prst="rect">
            <a:avLst/>
          </a:prstGeom>
        </p:spPr>
        <p:txBody>
          <a:bodyPr lIns="89730" tIns="44865" rIns="89730" bIns="44865"/>
          <a:lstStyle/>
          <a:p>
            <a:r>
              <a:rPr lang="en-US"/>
              <a:t>CWOA 2012 - Basic Water Law &amp; Water Administration</a:t>
            </a:r>
          </a:p>
        </p:txBody>
      </p:sp>
    </p:spTree>
    <p:extLst>
      <p:ext uri="{BB962C8B-B14F-4D97-AF65-F5344CB8AC3E}">
        <p14:creationId xmlns:p14="http://schemas.microsoft.com/office/powerpoint/2010/main" val="2392761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This is the historical use of two irrigation water rights. Each has a senior priority and thus is a reliable supply.</a:t>
            </a:r>
          </a:p>
          <a:p>
            <a:endParaRPr lang="en-US" dirty="0"/>
          </a:p>
        </p:txBody>
      </p:sp>
    </p:spTree>
    <p:extLst>
      <p:ext uri="{BB962C8B-B14F-4D97-AF65-F5344CB8AC3E}">
        <p14:creationId xmlns:p14="http://schemas.microsoft.com/office/powerpoint/2010/main" val="4032109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65850" cy="3468688"/>
          </a:xfrm>
        </p:spPr>
      </p:sp>
      <p:sp>
        <p:nvSpPr>
          <p:cNvPr id="3" name="Notes Placeholder 2"/>
          <p:cNvSpPr>
            <a:spLocks noGrp="1"/>
          </p:cNvSpPr>
          <p:nvPr>
            <p:ph type="body" idx="1"/>
          </p:nvPr>
        </p:nvSpPr>
        <p:spPr/>
        <p:txBody>
          <a:bodyPr>
            <a:normAutofit/>
          </a:bodyPr>
          <a:lstStyle/>
          <a:p>
            <a:r>
              <a:rPr lang="en-US" sz="1200" dirty="0">
                <a:solidFill>
                  <a:schemeClr val="tx1"/>
                </a:solidFill>
                <a:latin typeface="+mn-lt"/>
                <a:ea typeface="+mn-ea"/>
                <a:cs typeface="+mn-cs"/>
              </a:rPr>
              <a:t>General Duties of a Water Commissioner:  Two thirds of the employees at DWR are water commissioners. Most of the statutes related to their work are found in </a:t>
            </a:r>
            <a:r>
              <a:rPr lang="en-US" sz="1200" i="1" dirty="0">
                <a:solidFill>
                  <a:schemeClr val="tx1"/>
                </a:solidFill>
                <a:latin typeface="+mn-lt"/>
                <a:ea typeface="+mn-ea"/>
                <a:cs typeface="+mn-cs"/>
              </a:rPr>
              <a:t>C.R.S. ¶ 37-92-502</a:t>
            </a:r>
            <a:r>
              <a:rPr lang="en-US" sz="1200" dirty="0">
                <a:solidFill>
                  <a:schemeClr val="tx1"/>
                </a:solidFill>
                <a:latin typeface="+mn-lt"/>
                <a:ea typeface="+mn-ea"/>
                <a:cs typeface="+mn-cs"/>
              </a:rPr>
              <a:t>.  In water Division 4, this is a very hands on job.  The water commissioners adjust headgates.  In Division 1, much of the water use is recorded electronically and any </a:t>
            </a:r>
            <a:r>
              <a:rPr lang="en-US" sz="1200" dirty="0" err="1">
                <a:solidFill>
                  <a:schemeClr val="tx1"/>
                </a:solidFill>
                <a:latin typeface="+mn-lt"/>
                <a:ea typeface="+mn-ea"/>
                <a:cs typeface="+mn-cs"/>
              </a:rPr>
              <a:t>monkeying</a:t>
            </a:r>
            <a:r>
              <a:rPr lang="en-US" sz="1200" dirty="0">
                <a:solidFill>
                  <a:schemeClr val="tx1"/>
                </a:solidFill>
                <a:latin typeface="+mn-lt"/>
                <a:ea typeface="+mn-ea"/>
                <a:cs typeface="+mn-cs"/>
              </a:rPr>
              <a:t> with headgates without communicating with the water commissioner results in an upset of the system. Their duties include:</a:t>
            </a:r>
          </a:p>
          <a:p>
            <a:r>
              <a:rPr lang="en-US" sz="1200" dirty="0">
                <a:solidFill>
                  <a:schemeClr val="tx1"/>
                </a:solidFill>
                <a:latin typeface="+mn-lt"/>
                <a:ea typeface="+mn-ea"/>
                <a:cs typeface="+mn-cs"/>
              </a:rPr>
              <a:t>Day to Day Administration</a:t>
            </a:r>
          </a:p>
          <a:p>
            <a:r>
              <a:rPr lang="en-US" sz="1200" dirty="0">
                <a:solidFill>
                  <a:schemeClr val="tx1"/>
                </a:solidFill>
                <a:latin typeface="+mn-lt"/>
                <a:ea typeface="+mn-ea"/>
                <a:cs typeface="+mn-cs"/>
              </a:rPr>
              <a:t>Setting the call based on supply and demand</a:t>
            </a:r>
          </a:p>
          <a:p>
            <a:r>
              <a:rPr lang="en-US" sz="1200" dirty="0">
                <a:solidFill>
                  <a:schemeClr val="tx1"/>
                </a:solidFill>
                <a:latin typeface="+mn-lt"/>
                <a:ea typeface="+mn-ea"/>
                <a:cs typeface="+mn-cs"/>
              </a:rPr>
              <a:t>Assuring diversions are in priority for decreed uses and measured without waste</a:t>
            </a:r>
          </a:p>
          <a:p>
            <a:r>
              <a:rPr lang="en-US" sz="1200" dirty="0">
                <a:solidFill>
                  <a:schemeClr val="tx1"/>
                </a:solidFill>
                <a:latin typeface="+mn-lt"/>
                <a:ea typeface="+mn-ea"/>
                <a:cs typeface="+mn-cs"/>
              </a:rPr>
              <a:t>Delivery of augmentation water after assessing transit losses</a:t>
            </a:r>
          </a:p>
          <a:p>
            <a:r>
              <a:rPr lang="en-US" sz="1200" dirty="0">
                <a:solidFill>
                  <a:schemeClr val="tx1"/>
                </a:solidFill>
                <a:latin typeface="+mn-lt"/>
                <a:ea typeface="+mn-ea"/>
                <a:cs typeface="+mn-cs"/>
              </a:rPr>
              <a:t>Operating exchanges</a:t>
            </a:r>
          </a:p>
          <a:p>
            <a:r>
              <a:rPr lang="en-US" sz="1200" dirty="0">
                <a:solidFill>
                  <a:schemeClr val="tx1"/>
                </a:solidFill>
                <a:latin typeface="+mn-lt"/>
                <a:ea typeface="+mn-ea"/>
                <a:cs typeface="+mn-cs"/>
              </a:rPr>
              <a:t>Assuring other decree conditions are complied with</a:t>
            </a:r>
          </a:p>
          <a:p>
            <a:r>
              <a:rPr lang="en-US" sz="1200" dirty="0">
                <a:solidFill>
                  <a:schemeClr val="tx1"/>
                </a:solidFill>
                <a:latin typeface="+mn-lt"/>
                <a:ea typeface="+mn-ea"/>
                <a:cs typeface="+mn-cs"/>
              </a:rPr>
              <a:t>Review accounting and maintenance of diversion records</a:t>
            </a:r>
          </a:p>
          <a:p>
            <a:r>
              <a:rPr lang="en-US" sz="1200" dirty="0">
                <a:solidFill>
                  <a:schemeClr val="tx1"/>
                </a:solidFill>
                <a:latin typeface="+mn-lt"/>
                <a:ea typeface="+mn-ea"/>
                <a:cs typeface="+mn-cs"/>
              </a:rPr>
              <a:t>Field inspections for water court applications</a:t>
            </a:r>
          </a:p>
          <a:p>
            <a:r>
              <a:rPr lang="en-US" sz="1200" dirty="0">
                <a:solidFill>
                  <a:schemeClr val="tx1"/>
                </a:solidFill>
                <a:latin typeface="+mn-lt"/>
                <a:ea typeface="+mn-ea"/>
                <a:cs typeface="+mn-cs"/>
              </a:rPr>
              <a:t>Assisting the </a:t>
            </a:r>
            <a:r>
              <a:rPr lang="en-US" sz="1200" dirty="0" err="1">
                <a:solidFill>
                  <a:schemeClr val="tx1"/>
                </a:solidFill>
                <a:latin typeface="+mn-lt"/>
                <a:ea typeface="+mn-ea"/>
                <a:cs typeface="+mn-cs"/>
              </a:rPr>
              <a:t>hydrographer</a:t>
            </a:r>
            <a:r>
              <a:rPr lang="en-US" sz="1200" dirty="0">
                <a:solidFill>
                  <a:schemeClr val="tx1"/>
                </a:solidFill>
                <a:latin typeface="+mn-lt"/>
                <a:ea typeface="+mn-ea"/>
                <a:cs typeface="+mn-cs"/>
              </a:rPr>
              <a:t> with stream flow measurements</a:t>
            </a:r>
          </a:p>
          <a:p>
            <a:r>
              <a:rPr lang="en-US" sz="120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a:xfrm>
            <a:off x="3941570" y="8781427"/>
            <a:ext cx="3016457" cy="462597"/>
          </a:xfrm>
          <a:prstGeom prst="rect">
            <a:avLst/>
          </a:prstGeom>
        </p:spPr>
        <p:txBody>
          <a:bodyPr lIns="90853" tIns="45426" rIns="90853" bIns="45426"/>
          <a:lstStyle/>
          <a:p>
            <a:fld id="{FE4AC3A1-8EA5-4288-AF59-45A1955CDAB2}" type="slidenum">
              <a:rPr lang="en-US" smtClean="0"/>
              <a:pPr/>
              <a:t>27</a:t>
            </a:fld>
            <a:endParaRPr lang="en-US"/>
          </a:p>
        </p:txBody>
      </p:sp>
      <p:sp>
        <p:nvSpPr>
          <p:cNvPr id="5" name="Date Placeholder 4"/>
          <p:cNvSpPr>
            <a:spLocks noGrp="1"/>
          </p:cNvSpPr>
          <p:nvPr>
            <p:ph type="dt" idx="11"/>
          </p:nvPr>
        </p:nvSpPr>
        <p:spPr>
          <a:xfrm>
            <a:off x="3941570" y="1"/>
            <a:ext cx="3016457" cy="462597"/>
          </a:xfrm>
          <a:prstGeom prst="rect">
            <a:avLst/>
          </a:prstGeom>
        </p:spPr>
        <p:txBody>
          <a:bodyPr lIns="90853" tIns="45426" rIns="90853" bIns="45426"/>
          <a:lstStyle/>
          <a:p>
            <a:r>
              <a:rPr lang="en-US"/>
              <a:t>September 27, 2012</a:t>
            </a:r>
          </a:p>
        </p:txBody>
      </p:sp>
      <p:sp>
        <p:nvSpPr>
          <p:cNvPr id="6" name="Header Placeholder 5"/>
          <p:cNvSpPr>
            <a:spLocks noGrp="1"/>
          </p:cNvSpPr>
          <p:nvPr>
            <p:ph type="hdr" sz="quarter" idx="12"/>
          </p:nvPr>
        </p:nvSpPr>
        <p:spPr>
          <a:xfrm>
            <a:off x="3" y="1"/>
            <a:ext cx="3016457" cy="462597"/>
          </a:xfrm>
          <a:prstGeom prst="rect">
            <a:avLst/>
          </a:prstGeom>
        </p:spPr>
        <p:txBody>
          <a:bodyPr lIns="90853" tIns="45426" rIns="90853" bIns="45426"/>
          <a:lstStyle/>
          <a:p>
            <a:r>
              <a:rPr lang="en-US"/>
              <a:t>CWOA 2012 - Basic Water Law &amp; Water Administration</a:t>
            </a:r>
          </a:p>
        </p:txBody>
      </p:sp>
    </p:spTree>
    <p:extLst>
      <p:ext uri="{BB962C8B-B14F-4D97-AF65-F5344CB8AC3E}">
        <p14:creationId xmlns:p14="http://schemas.microsoft.com/office/powerpoint/2010/main" val="2309889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65850" cy="3468688"/>
          </a:xfrm>
        </p:spPr>
      </p:sp>
      <p:sp>
        <p:nvSpPr>
          <p:cNvPr id="3" name="Notes Placeholder 2"/>
          <p:cNvSpPr>
            <a:spLocks noGrp="1"/>
          </p:cNvSpPr>
          <p:nvPr>
            <p:ph type="body" idx="1"/>
          </p:nvPr>
        </p:nvSpPr>
        <p:spPr/>
        <p:txBody>
          <a:bodyPr>
            <a:normAutofit/>
          </a:bodyPr>
          <a:lstStyle/>
          <a:p>
            <a:r>
              <a:rPr lang="en-US" sz="1200" dirty="0">
                <a:solidFill>
                  <a:schemeClr val="tx1"/>
                </a:solidFill>
                <a:latin typeface="+mn-lt"/>
                <a:ea typeface="+mn-ea"/>
                <a:cs typeface="+mn-cs"/>
              </a:rPr>
              <a:t>General Duties of a Water Commissioner:  Two thirds of the employees at DWR are water commissioners. Most of the statutes related to their work are found in </a:t>
            </a:r>
            <a:r>
              <a:rPr lang="en-US" sz="1200" i="1" dirty="0">
                <a:solidFill>
                  <a:schemeClr val="tx1"/>
                </a:solidFill>
                <a:latin typeface="+mn-lt"/>
                <a:ea typeface="+mn-ea"/>
                <a:cs typeface="+mn-cs"/>
              </a:rPr>
              <a:t>C.R.S. ¶ 37-92-502</a:t>
            </a:r>
            <a:r>
              <a:rPr lang="en-US" sz="1200" dirty="0">
                <a:solidFill>
                  <a:schemeClr val="tx1"/>
                </a:solidFill>
                <a:latin typeface="+mn-lt"/>
                <a:ea typeface="+mn-ea"/>
                <a:cs typeface="+mn-cs"/>
              </a:rPr>
              <a:t>.  In water Division 4, this is a very hands on job.  The water commissioners adjust headgates.  In Division 1, much of the water use is recorded electronically and any </a:t>
            </a:r>
            <a:r>
              <a:rPr lang="en-US" sz="1200" dirty="0" err="1">
                <a:solidFill>
                  <a:schemeClr val="tx1"/>
                </a:solidFill>
                <a:latin typeface="+mn-lt"/>
                <a:ea typeface="+mn-ea"/>
                <a:cs typeface="+mn-cs"/>
              </a:rPr>
              <a:t>monkeying</a:t>
            </a:r>
            <a:r>
              <a:rPr lang="en-US" sz="1200" dirty="0">
                <a:solidFill>
                  <a:schemeClr val="tx1"/>
                </a:solidFill>
                <a:latin typeface="+mn-lt"/>
                <a:ea typeface="+mn-ea"/>
                <a:cs typeface="+mn-cs"/>
              </a:rPr>
              <a:t> with headgates without communicating with the water commissioner results in an upset of the system. Their duties include:</a:t>
            </a:r>
          </a:p>
          <a:p>
            <a:r>
              <a:rPr lang="en-US" sz="1200" dirty="0">
                <a:solidFill>
                  <a:schemeClr val="tx1"/>
                </a:solidFill>
                <a:latin typeface="+mn-lt"/>
                <a:ea typeface="+mn-ea"/>
                <a:cs typeface="+mn-cs"/>
              </a:rPr>
              <a:t>Day to Day Administration</a:t>
            </a:r>
          </a:p>
          <a:p>
            <a:r>
              <a:rPr lang="en-US" sz="1200" dirty="0">
                <a:solidFill>
                  <a:schemeClr val="tx1"/>
                </a:solidFill>
                <a:latin typeface="+mn-lt"/>
                <a:ea typeface="+mn-ea"/>
                <a:cs typeface="+mn-cs"/>
              </a:rPr>
              <a:t>Setting the call based on supply and demand</a:t>
            </a:r>
          </a:p>
          <a:p>
            <a:r>
              <a:rPr lang="en-US" sz="1200" dirty="0">
                <a:solidFill>
                  <a:schemeClr val="tx1"/>
                </a:solidFill>
                <a:latin typeface="+mn-lt"/>
                <a:ea typeface="+mn-ea"/>
                <a:cs typeface="+mn-cs"/>
              </a:rPr>
              <a:t>Assuring diversions are in priority for decreed uses and measured without waste</a:t>
            </a:r>
          </a:p>
          <a:p>
            <a:r>
              <a:rPr lang="en-US" sz="1200" dirty="0">
                <a:solidFill>
                  <a:schemeClr val="tx1"/>
                </a:solidFill>
                <a:latin typeface="+mn-lt"/>
                <a:ea typeface="+mn-ea"/>
                <a:cs typeface="+mn-cs"/>
              </a:rPr>
              <a:t>Delivery of augmentation water after assessing transit losses</a:t>
            </a:r>
          </a:p>
          <a:p>
            <a:r>
              <a:rPr lang="en-US" sz="1200" dirty="0">
                <a:solidFill>
                  <a:schemeClr val="tx1"/>
                </a:solidFill>
                <a:latin typeface="+mn-lt"/>
                <a:ea typeface="+mn-ea"/>
                <a:cs typeface="+mn-cs"/>
              </a:rPr>
              <a:t>Operating exchanges</a:t>
            </a:r>
          </a:p>
          <a:p>
            <a:r>
              <a:rPr lang="en-US" sz="1200" dirty="0">
                <a:solidFill>
                  <a:schemeClr val="tx1"/>
                </a:solidFill>
                <a:latin typeface="+mn-lt"/>
                <a:ea typeface="+mn-ea"/>
                <a:cs typeface="+mn-cs"/>
              </a:rPr>
              <a:t>Assuring other decree conditions are complied with</a:t>
            </a:r>
          </a:p>
          <a:p>
            <a:r>
              <a:rPr lang="en-US" sz="1200" dirty="0">
                <a:solidFill>
                  <a:schemeClr val="tx1"/>
                </a:solidFill>
                <a:latin typeface="+mn-lt"/>
                <a:ea typeface="+mn-ea"/>
                <a:cs typeface="+mn-cs"/>
              </a:rPr>
              <a:t>Review accounting and maintenance of diversion records</a:t>
            </a:r>
          </a:p>
          <a:p>
            <a:r>
              <a:rPr lang="en-US" sz="1200" dirty="0">
                <a:solidFill>
                  <a:schemeClr val="tx1"/>
                </a:solidFill>
                <a:latin typeface="+mn-lt"/>
                <a:ea typeface="+mn-ea"/>
                <a:cs typeface="+mn-cs"/>
              </a:rPr>
              <a:t>Field inspections for water court applications</a:t>
            </a:r>
          </a:p>
          <a:p>
            <a:r>
              <a:rPr lang="en-US" sz="1200" dirty="0">
                <a:solidFill>
                  <a:schemeClr val="tx1"/>
                </a:solidFill>
                <a:latin typeface="+mn-lt"/>
                <a:ea typeface="+mn-ea"/>
                <a:cs typeface="+mn-cs"/>
              </a:rPr>
              <a:t>Assisting the </a:t>
            </a:r>
            <a:r>
              <a:rPr lang="en-US" sz="1200" dirty="0" err="1">
                <a:solidFill>
                  <a:schemeClr val="tx1"/>
                </a:solidFill>
                <a:latin typeface="+mn-lt"/>
                <a:ea typeface="+mn-ea"/>
                <a:cs typeface="+mn-cs"/>
              </a:rPr>
              <a:t>hydrographer</a:t>
            </a:r>
            <a:r>
              <a:rPr lang="en-US" sz="1200" dirty="0">
                <a:solidFill>
                  <a:schemeClr val="tx1"/>
                </a:solidFill>
                <a:latin typeface="+mn-lt"/>
                <a:ea typeface="+mn-ea"/>
                <a:cs typeface="+mn-cs"/>
              </a:rPr>
              <a:t> with stream flow measurements</a:t>
            </a:r>
          </a:p>
          <a:p>
            <a:r>
              <a:rPr lang="en-US" sz="120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a:xfrm>
            <a:off x="3941570" y="8781427"/>
            <a:ext cx="3016457" cy="462597"/>
          </a:xfrm>
          <a:prstGeom prst="rect">
            <a:avLst/>
          </a:prstGeom>
        </p:spPr>
        <p:txBody>
          <a:bodyPr lIns="90853" tIns="45426" rIns="90853" bIns="45426"/>
          <a:lstStyle/>
          <a:p>
            <a:fld id="{FE4AC3A1-8EA5-4288-AF59-45A1955CDAB2}" type="slidenum">
              <a:rPr lang="en-US" smtClean="0"/>
              <a:pPr/>
              <a:t>28</a:t>
            </a:fld>
            <a:endParaRPr lang="en-US"/>
          </a:p>
        </p:txBody>
      </p:sp>
      <p:sp>
        <p:nvSpPr>
          <p:cNvPr id="5" name="Date Placeholder 4"/>
          <p:cNvSpPr>
            <a:spLocks noGrp="1"/>
          </p:cNvSpPr>
          <p:nvPr>
            <p:ph type="dt" idx="11"/>
          </p:nvPr>
        </p:nvSpPr>
        <p:spPr>
          <a:xfrm>
            <a:off x="3941570" y="1"/>
            <a:ext cx="3016457" cy="462597"/>
          </a:xfrm>
          <a:prstGeom prst="rect">
            <a:avLst/>
          </a:prstGeom>
        </p:spPr>
        <p:txBody>
          <a:bodyPr lIns="90853" tIns="45426" rIns="90853" bIns="45426"/>
          <a:lstStyle/>
          <a:p>
            <a:r>
              <a:rPr lang="en-US"/>
              <a:t>September 27, 2012</a:t>
            </a:r>
          </a:p>
        </p:txBody>
      </p:sp>
      <p:sp>
        <p:nvSpPr>
          <p:cNvPr id="6" name="Header Placeholder 5"/>
          <p:cNvSpPr>
            <a:spLocks noGrp="1"/>
          </p:cNvSpPr>
          <p:nvPr>
            <p:ph type="hdr" sz="quarter" idx="12"/>
          </p:nvPr>
        </p:nvSpPr>
        <p:spPr>
          <a:xfrm>
            <a:off x="3" y="1"/>
            <a:ext cx="3016457" cy="462597"/>
          </a:xfrm>
          <a:prstGeom prst="rect">
            <a:avLst/>
          </a:prstGeom>
        </p:spPr>
        <p:txBody>
          <a:bodyPr lIns="90853" tIns="45426" rIns="90853" bIns="45426"/>
          <a:lstStyle/>
          <a:p>
            <a:r>
              <a:rPr lang="en-US"/>
              <a:t>CWOA 2012 - Basic Water Law &amp; Water Administration</a:t>
            </a:r>
          </a:p>
        </p:txBody>
      </p:sp>
    </p:spTree>
    <p:extLst>
      <p:ext uri="{BB962C8B-B14F-4D97-AF65-F5344CB8AC3E}">
        <p14:creationId xmlns:p14="http://schemas.microsoft.com/office/powerpoint/2010/main" val="18156662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junior water user may be either a well or a surface water user. Either way, it may continue to divert if it provides a source of augmentation water to the stream. </a:t>
            </a:r>
          </a:p>
          <a:p>
            <a:r>
              <a:rPr lang="en-US" dirty="0"/>
              <a:t>I want the consortium to be aware that one way that produced water could typically be reused is as a source of augmentation water. So, the consortium can think of uses within the oil field, or irrigation, etc. but augmentation is a type of use that allows for other uses.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5B17B9-1933-4D55-83B9-24877098E0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4007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If you pump a well in Colorado, the assumption is that it will cause a reduction in streamflow. The reduction in streamflow is called a depletion. When a well is pumped, it may take a period of days for the impact to fully reach the stream, or it may take years. </a:t>
            </a:r>
          </a:p>
          <a:p>
            <a:endParaRPr lang="en-US" dirty="0"/>
          </a:p>
        </p:txBody>
      </p:sp>
    </p:spTree>
    <p:extLst>
      <p:ext uri="{BB962C8B-B14F-4D97-AF65-F5344CB8AC3E}">
        <p14:creationId xmlns:p14="http://schemas.microsoft.com/office/powerpoint/2010/main" val="29560890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db263cc450_0_6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db263cc450_0_6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gdb263cc450_0_6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91249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5debd049f3_0_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How many water divisions are there in Colorado?</a:t>
            </a:r>
            <a:endParaRPr dirty="0"/>
          </a:p>
        </p:txBody>
      </p:sp>
      <p:sp>
        <p:nvSpPr>
          <p:cNvPr id="114" name="Google Shape;114;g15debd049f3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27006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65850" cy="3468688"/>
          </a:xfrm>
        </p:spPr>
      </p:sp>
      <p:sp>
        <p:nvSpPr>
          <p:cNvPr id="3" name="Notes Placeholder 2"/>
          <p:cNvSpPr>
            <a:spLocks noGrp="1"/>
          </p:cNvSpPr>
          <p:nvPr>
            <p:ph type="body" idx="1"/>
          </p:nvPr>
        </p:nvSpPr>
        <p:spPr/>
        <p:txBody>
          <a:bodyPr>
            <a:normAutofit/>
          </a:bodyPr>
          <a:lstStyle/>
          <a:p>
            <a:r>
              <a:rPr lang="en-US" sz="1200" dirty="0">
                <a:solidFill>
                  <a:schemeClr val="tx1"/>
                </a:solidFill>
                <a:latin typeface="+mn-lt"/>
                <a:ea typeface="+mn-ea"/>
                <a:cs typeface="+mn-cs"/>
              </a:rPr>
              <a:t>General Duties of a Water Commissioner:  Two thirds of the employees at DWR are water commissioners. Most of the statutes related to their work are found in </a:t>
            </a:r>
            <a:r>
              <a:rPr lang="en-US" sz="1200" i="1" dirty="0">
                <a:solidFill>
                  <a:schemeClr val="tx1"/>
                </a:solidFill>
                <a:latin typeface="+mn-lt"/>
                <a:ea typeface="+mn-ea"/>
                <a:cs typeface="+mn-cs"/>
              </a:rPr>
              <a:t>C.R.S. ¶ 37-92-502</a:t>
            </a:r>
            <a:r>
              <a:rPr lang="en-US" sz="1200" dirty="0">
                <a:solidFill>
                  <a:schemeClr val="tx1"/>
                </a:solidFill>
                <a:latin typeface="+mn-lt"/>
                <a:ea typeface="+mn-ea"/>
                <a:cs typeface="+mn-cs"/>
              </a:rPr>
              <a:t>.  In water Division 4, this is a very hands on job.  The water commissioners adjust headgates.  In Division 1, much of the water use is recorded electronically and any </a:t>
            </a:r>
            <a:r>
              <a:rPr lang="en-US" sz="1200" dirty="0" err="1">
                <a:solidFill>
                  <a:schemeClr val="tx1"/>
                </a:solidFill>
                <a:latin typeface="+mn-lt"/>
                <a:ea typeface="+mn-ea"/>
                <a:cs typeface="+mn-cs"/>
              </a:rPr>
              <a:t>monkeying</a:t>
            </a:r>
            <a:r>
              <a:rPr lang="en-US" sz="1200" dirty="0">
                <a:solidFill>
                  <a:schemeClr val="tx1"/>
                </a:solidFill>
                <a:latin typeface="+mn-lt"/>
                <a:ea typeface="+mn-ea"/>
                <a:cs typeface="+mn-cs"/>
              </a:rPr>
              <a:t> with headgates without communicating with the water commissioner results in an upset of the system. Their duties include:</a:t>
            </a:r>
          </a:p>
          <a:p>
            <a:r>
              <a:rPr lang="en-US" sz="1200" dirty="0">
                <a:solidFill>
                  <a:schemeClr val="tx1"/>
                </a:solidFill>
                <a:latin typeface="+mn-lt"/>
                <a:ea typeface="+mn-ea"/>
                <a:cs typeface="+mn-cs"/>
              </a:rPr>
              <a:t>Day to Day Administration</a:t>
            </a:r>
          </a:p>
          <a:p>
            <a:r>
              <a:rPr lang="en-US" sz="1200" dirty="0">
                <a:solidFill>
                  <a:schemeClr val="tx1"/>
                </a:solidFill>
                <a:latin typeface="+mn-lt"/>
                <a:ea typeface="+mn-ea"/>
                <a:cs typeface="+mn-cs"/>
              </a:rPr>
              <a:t>Setting the call based on supply and demand</a:t>
            </a:r>
          </a:p>
          <a:p>
            <a:r>
              <a:rPr lang="en-US" sz="1200" dirty="0">
                <a:solidFill>
                  <a:schemeClr val="tx1"/>
                </a:solidFill>
                <a:latin typeface="+mn-lt"/>
                <a:ea typeface="+mn-ea"/>
                <a:cs typeface="+mn-cs"/>
              </a:rPr>
              <a:t>Assuring diversions are in priority for decreed uses and measured without waste</a:t>
            </a:r>
          </a:p>
          <a:p>
            <a:r>
              <a:rPr lang="en-US" sz="1200" dirty="0">
                <a:solidFill>
                  <a:schemeClr val="tx1"/>
                </a:solidFill>
                <a:latin typeface="+mn-lt"/>
                <a:ea typeface="+mn-ea"/>
                <a:cs typeface="+mn-cs"/>
              </a:rPr>
              <a:t>Delivery of augmentation water after assessing transit losses</a:t>
            </a:r>
          </a:p>
          <a:p>
            <a:r>
              <a:rPr lang="en-US" sz="1200" dirty="0">
                <a:solidFill>
                  <a:schemeClr val="tx1"/>
                </a:solidFill>
                <a:latin typeface="+mn-lt"/>
                <a:ea typeface="+mn-ea"/>
                <a:cs typeface="+mn-cs"/>
              </a:rPr>
              <a:t>Operating exchanges</a:t>
            </a:r>
          </a:p>
          <a:p>
            <a:r>
              <a:rPr lang="en-US" sz="1200" dirty="0">
                <a:solidFill>
                  <a:schemeClr val="tx1"/>
                </a:solidFill>
                <a:latin typeface="+mn-lt"/>
                <a:ea typeface="+mn-ea"/>
                <a:cs typeface="+mn-cs"/>
              </a:rPr>
              <a:t>Assuring other decree conditions are complied with</a:t>
            </a:r>
          </a:p>
          <a:p>
            <a:r>
              <a:rPr lang="en-US" sz="1200" dirty="0">
                <a:solidFill>
                  <a:schemeClr val="tx1"/>
                </a:solidFill>
                <a:latin typeface="+mn-lt"/>
                <a:ea typeface="+mn-ea"/>
                <a:cs typeface="+mn-cs"/>
              </a:rPr>
              <a:t>Review accounting and maintenance of diversion records</a:t>
            </a:r>
          </a:p>
          <a:p>
            <a:r>
              <a:rPr lang="en-US" sz="1200" dirty="0">
                <a:solidFill>
                  <a:schemeClr val="tx1"/>
                </a:solidFill>
                <a:latin typeface="+mn-lt"/>
                <a:ea typeface="+mn-ea"/>
                <a:cs typeface="+mn-cs"/>
              </a:rPr>
              <a:t>Field inspections for water court applications</a:t>
            </a:r>
          </a:p>
          <a:p>
            <a:r>
              <a:rPr lang="en-US" sz="1200" dirty="0">
                <a:solidFill>
                  <a:schemeClr val="tx1"/>
                </a:solidFill>
                <a:latin typeface="+mn-lt"/>
                <a:ea typeface="+mn-ea"/>
                <a:cs typeface="+mn-cs"/>
              </a:rPr>
              <a:t>Assisting the </a:t>
            </a:r>
            <a:r>
              <a:rPr lang="en-US" sz="1200" dirty="0" err="1">
                <a:solidFill>
                  <a:schemeClr val="tx1"/>
                </a:solidFill>
                <a:latin typeface="+mn-lt"/>
                <a:ea typeface="+mn-ea"/>
                <a:cs typeface="+mn-cs"/>
              </a:rPr>
              <a:t>hydrographer</a:t>
            </a:r>
            <a:r>
              <a:rPr lang="en-US" sz="1200" dirty="0">
                <a:solidFill>
                  <a:schemeClr val="tx1"/>
                </a:solidFill>
                <a:latin typeface="+mn-lt"/>
                <a:ea typeface="+mn-ea"/>
                <a:cs typeface="+mn-cs"/>
              </a:rPr>
              <a:t> with stream flow measurements</a:t>
            </a:r>
          </a:p>
          <a:p>
            <a:r>
              <a:rPr lang="en-US" sz="120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a:xfrm>
            <a:off x="3941570" y="8781427"/>
            <a:ext cx="3016457" cy="462597"/>
          </a:xfrm>
          <a:prstGeom prst="rect">
            <a:avLst/>
          </a:prstGeom>
        </p:spPr>
        <p:txBody>
          <a:bodyPr lIns="90853" tIns="45426" rIns="90853" bIns="45426"/>
          <a:lstStyle/>
          <a:p>
            <a:fld id="{FE4AC3A1-8EA5-4288-AF59-45A1955CDAB2}" type="slidenum">
              <a:rPr lang="en-US" smtClean="0"/>
              <a:pPr/>
              <a:t>32</a:t>
            </a:fld>
            <a:endParaRPr lang="en-US"/>
          </a:p>
        </p:txBody>
      </p:sp>
      <p:sp>
        <p:nvSpPr>
          <p:cNvPr id="5" name="Date Placeholder 4"/>
          <p:cNvSpPr>
            <a:spLocks noGrp="1"/>
          </p:cNvSpPr>
          <p:nvPr>
            <p:ph type="dt" idx="11"/>
          </p:nvPr>
        </p:nvSpPr>
        <p:spPr>
          <a:xfrm>
            <a:off x="3941570" y="1"/>
            <a:ext cx="3016457" cy="462597"/>
          </a:xfrm>
          <a:prstGeom prst="rect">
            <a:avLst/>
          </a:prstGeom>
        </p:spPr>
        <p:txBody>
          <a:bodyPr lIns="90853" tIns="45426" rIns="90853" bIns="45426"/>
          <a:lstStyle/>
          <a:p>
            <a:r>
              <a:rPr lang="en-US"/>
              <a:t>September 27, 2012</a:t>
            </a:r>
          </a:p>
        </p:txBody>
      </p:sp>
      <p:sp>
        <p:nvSpPr>
          <p:cNvPr id="6" name="Header Placeholder 5"/>
          <p:cNvSpPr>
            <a:spLocks noGrp="1"/>
          </p:cNvSpPr>
          <p:nvPr>
            <p:ph type="hdr" sz="quarter" idx="12"/>
          </p:nvPr>
        </p:nvSpPr>
        <p:spPr>
          <a:xfrm>
            <a:off x="3" y="1"/>
            <a:ext cx="3016457" cy="462597"/>
          </a:xfrm>
          <a:prstGeom prst="rect">
            <a:avLst/>
          </a:prstGeom>
        </p:spPr>
        <p:txBody>
          <a:bodyPr lIns="90853" tIns="45426" rIns="90853" bIns="45426"/>
          <a:lstStyle/>
          <a:p>
            <a:r>
              <a:rPr lang="en-US"/>
              <a:t>CWOA 2012 - Basic Water Law &amp; Water Administration</a:t>
            </a:r>
          </a:p>
        </p:txBody>
      </p:sp>
    </p:spTree>
    <p:extLst>
      <p:ext uri="{BB962C8B-B14F-4D97-AF65-F5344CB8AC3E}">
        <p14:creationId xmlns:p14="http://schemas.microsoft.com/office/powerpoint/2010/main" val="15044988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65850" cy="3468688"/>
          </a:xfrm>
        </p:spPr>
      </p:sp>
      <p:sp>
        <p:nvSpPr>
          <p:cNvPr id="3" name="Notes Placeholder 2"/>
          <p:cNvSpPr>
            <a:spLocks noGrp="1"/>
          </p:cNvSpPr>
          <p:nvPr>
            <p:ph type="body" idx="1"/>
          </p:nvPr>
        </p:nvSpPr>
        <p:spPr/>
        <p:txBody>
          <a:bodyPr>
            <a:normAutofit/>
          </a:bodyPr>
          <a:lstStyle/>
          <a:p>
            <a:r>
              <a:rPr lang="en-US" sz="1200" dirty="0">
                <a:solidFill>
                  <a:schemeClr val="tx1"/>
                </a:solidFill>
                <a:latin typeface="+mn-lt"/>
                <a:ea typeface="+mn-ea"/>
                <a:cs typeface="+mn-cs"/>
              </a:rPr>
              <a:t>General Duties of a Water Commissioner:  Two thirds of the employees at DWR are water commissioners. Most of the statutes related to their work are found in </a:t>
            </a:r>
            <a:r>
              <a:rPr lang="en-US" sz="1200" i="1" dirty="0">
                <a:solidFill>
                  <a:schemeClr val="tx1"/>
                </a:solidFill>
                <a:latin typeface="+mn-lt"/>
                <a:ea typeface="+mn-ea"/>
                <a:cs typeface="+mn-cs"/>
              </a:rPr>
              <a:t>C.R.S. ¶ 37-92-502</a:t>
            </a:r>
            <a:r>
              <a:rPr lang="en-US" sz="1200" dirty="0">
                <a:solidFill>
                  <a:schemeClr val="tx1"/>
                </a:solidFill>
                <a:latin typeface="+mn-lt"/>
                <a:ea typeface="+mn-ea"/>
                <a:cs typeface="+mn-cs"/>
              </a:rPr>
              <a:t>.  In water Division 4, this is a very hands on job.  The water commissioners adjust headgates.  In Division 1, much of the water use is recorded electronically and any </a:t>
            </a:r>
            <a:r>
              <a:rPr lang="en-US" sz="1200" dirty="0" err="1">
                <a:solidFill>
                  <a:schemeClr val="tx1"/>
                </a:solidFill>
                <a:latin typeface="+mn-lt"/>
                <a:ea typeface="+mn-ea"/>
                <a:cs typeface="+mn-cs"/>
              </a:rPr>
              <a:t>monkeying</a:t>
            </a:r>
            <a:r>
              <a:rPr lang="en-US" sz="1200" dirty="0">
                <a:solidFill>
                  <a:schemeClr val="tx1"/>
                </a:solidFill>
                <a:latin typeface="+mn-lt"/>
                <a:ea typeface="+mn-ea"/>
                <a:cs typeface="+mn-cs"/>
              </a:rPr>
              <a:t> with headgates without communicating with the water commissioner results in an upset of the system. Their duties include:</a:t>
            </a:r>
          </a:p>
          <a:p>
            <a:r>
              <a:rPr lang="en-US" sz="1200" dirty="0">
                <a:solidFill>
                  <a:schemeClr val="tx1"/>
                </a:solidFill>
                <a:latin typeface="+mn-lt"/>
                <a:ea typeface="+mn-ea"/>
                <a:cs typeface="+mn-cs"/>
              </a:rPr>
              <a:t>Day to Day Administration</a:t>
            </a:r>
          </a:p>
          <a:p>
            <a:r>
              <a:rPr lang="en-US" sz="1200" dirty="0">
                <a:solidFill>
                  <a:schemeClr val="tx1"/>
                </a:solidFill>
                <a:latin typeface="+mn-lt"/>
                <a:ea typeface="+mn-ea"/>
                <a:cs typeface="+mn-cs"/>
              </a:rPr>
              <a:t>Setting the call based on supply and demand</a:t>
            </a:r>
          </a:p>
          <a:p>
            <a:r>
              <a:rPr lang="en-US" sz="1200" dirty="0">
                <a:solidFill>
                  <a:schemeClr val="tx1"/>
                </a:solidFill>
                <a:latin typeface="+mn-lt"/>
                <a:ea typeface="+mn-ea"/>
                <a:cs typeface="+mn-cs"/>
              </a:rPr>
              <a:t>Assuring diversions are in priority for decreed uses and measured without waste</a:t>
            </a:r>
          </a:p>
          <a:p>
            <a:r>
              <a:rPr lang="en-US" sz="1200" dirty="0">
                <a:solidFill>
                  <a:schemeClr val="tx1"/>
                </a:solidFill>
                <a:latin typeface="+mn-lt"/>
                <a:ea typeface="+mn-ea"/>
                <a:cs typeface="+mn-cs"/>
              </a:rPr>
              <a:t>Delivery of augmentation water after assessing transit losses</a:t>
            </a:r>
          </a:p>
          <a:p>
            <a:r>
              <a:rPr lang="en-US" sz="1200" dirty="0">
                <a:solidFill>
                  <a:schemeClr val="tx1"/>
                </a:solidFill>
                <a:latin typeface="+mn-lt"/>
                <a:ea typeface="+mn-ea"/>
                <a:cs typeface="+mn-cs"/>
              </a:rPr>
              <a:t>Operating exchanges</a:t>
            </a:r>
          </a:p>
          <a:p>
            <a:r>
              <a:rPr lang="en-US" sz="1200" dirty="0">
                <a:solidFill>
                  <a:schemeClr val="tx1"/>
                </a:solidFill>
                <a:latin typeface="+mn-lt"/>
                <a:ea typeface="+mn-ea"/>
                <a:cs typeface="+mn-cs"/>
              </a:rPr>
              <a:t>Assuring other decree conditions are complied with</a:t>
            </a:r>
          </a:p>
          <a:p>
            <a:r>
              <a:rPr lang="en-US" sz="1200" dirty="0">
                <a:solidFill>
                  <a:schemeClr val="tx1"/>
                </a:solidFill>
                <a:latin typeface="+mn-lt"/>
                <a:ea typeface="+mn-ea"/>
                <a:cs typeface="+mn-cs"/>
              </a:rPr>
              <a:t>Review accounting and maintenance of diversion records</a:t>
            </a:r>
          </a:p>
          <a:p>
            <a:r>
              <a:rPr lang="en-US" sz="1200" dirty="0">
                <a:solidFill>
                  <a:schemeClr val="tx1"/>
                </a:solidFill>
                <a:latin typeface="+mn-lt"/>
                <a:ea typeface="+mn-ea"/>
                <a:cs typeface="+mn-cs"/>
              </a:rPr>
              <a:t>Field inspections for water court applications</a:t>
            </a:r>
          </a:p>
          <a:p>
            <a:r>
              <a:rPr lang="en-US" sz="1200" dirty="0">
                <a:solidFill>
                  <a:schemeClr val="tx1"/>
                </a:solidFill>
                <a:latin typeface="+mn-lt"/>
                <a:ea typeface="+mn-ea"/>
                <a:cs typeface="+mn-cs"/>
              </a:rPr>
              <a:t>Assisting the </a:t>
            </a:r>
            <a:r>
              <a:rPr lang="en-US" sz="1200" dirty="0" err="1">
                <a:solidFill>
                  <a:schemeClr val="tx1"/>
                </a:solidFill>
                <a:latin typeface="+mn-lt"/>
                <a:ea typeface="+mn-ea"/>
                <a:cs typeface="+mn-cs"/>
              </a:rPr>
              <a:t>hydrographer</a:t>
            </a:r>
            <a:r>
              <a:rPr lang="en-US" sz="1200" dirty="0">
                <a:solidFill>
                  <a:schemeClr val="tx1"/>
                </a:solidFill>
                <a:latin typeface="+mn-lt"/>
                <a:ea typeface="+mn-ea"/>
                <a:cs typeface="+mn-cs"/>
              </a:rPr>
              <a:t> with stream flow measurements</a:t>
            </a:r>
          </a:p>
          <a:p>
            <a:r>
              <a:rPr lang="en-US" sz="120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a:xfrm>
            <a:off x="3941570" y="8781427"/>
            <a:ext cx="3016457" cy="462597"/>
          </a:xfrm>
          <a:prstGeom prst="rect">
            <a:avLst/>
          </a:prstGeom>
        </p:spPr>
        <p:txBody>
          <a:bodyPr lIns="90853" tIns="45426" rIns="90853" bIns="45426"/>
          <a:lstStyle/>
          <a:p>
            <a:fld id="{FE4AC3A1-8EA5-4288-AF59-45A1955CDAB2}" type="slidenum">
              <a:rPr lang="en-US" smtClean="0"/>
              <a:pPr/>
              <a:t>33</a:t>
            </a:fld>
            <a:endParaRPr lang="en-US"/>
          </a:p>
        </p:txBody>
      </p:sp>
      <p:sp>
        <p:nvSpPr>
          <p:cNvPr id="5" name="Date Placeholder 4"/>
          <p:cNvSpPr>
            <a:spLocks noGrp="1"/>
          </p:cNvSpPr>
          <p:nvPr>
            <p:ph type="dt" idx="11"/>
          </p:nvPr>
        </p:nvSpPr>
        <p:spPr>
          <a:xfrm>
            <a:off x="3941570" y="1"/>
            <a:ext cx="3016457" cy="462597"/>
          </a:xfrm>
          <a:prstGeom prst="rect">
            <a:avLst/>
          </a:prstGeom>
        </p:spPr>
        <p:txBody>
          <a:bodyPr lIns="90853" tIns="45426" rIns="90853" bIns="45426"/>
          <a:lstStyle/>
          <a:p>
            <a:r>
              <a:rPr lang="en-US"/>
              <a:t>September 27, 2012</a:t>
            </a:r>
          </a:p>
        </p:txBody>
      </p:sp>
      <p:sp>
        <p:nvSpPr>
          <p:cNvPr id="6" name="Header Placeholder 5"/>
          <p:cNvSpPr>
            <a:spLocks noGrp="1"/>
          </p:cNvSpPr>
          <p:nvPr>
            <p:ph type="hdr" sz="quarter" idx="12"/>
          </p:nvPr>
        </p:nvSpPr>
        <p:spPr>
          <a:xfrm>
            <a:off x="3" y="1"/>
            <a:ext cx="3016457" cy="462597"/>
          </a:xfrm>
          <a:prstGeom prst="rect">
            <a:avLst/>
          </a:prstGeom>
        </p:spPr>
        <p:txBody>
          <a:bodyPr lIns="90853" tIns="45426" rIns="90853" bIns="45426"/>
          <a:lstStyle/>
          <a:p>
            <a:r>
              <a:rPr lang="en-US"/>
              <a:t>CWOA 2012 - Basic Water Law &amp; Water Administration</a:t>
            </a:r>
          </a:p>
        </p:txBody>
      </p:sp>
    </p:spTree>
    <p:extLst>
      <p:ext uri="{BB962C8B-B14F-4D97-AF65-F5344CB8AC3E}">
        <p14:creationId xmlns:p14="http://schemas.microsoft.com/office/powerpoint/2010/main" val="21098782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65850" cy="3468688"/>
          </a:xfrm>
        </p:spPr>
      </p:sp>
      <p:sp>
        <p:nvSpPr>
          <p:cNvPr id="3" name="Notes Placeholder 2"/>
          <p:cNvSpPr>
            <a:spLocks noGrp="1"/>
          </p:cNvSpPr>
          <p:nvPr>
            <p:ph type="body" idx="1"/>
          </p:nvPr>
        </p:nvSpPr>
        <p:spPr/>
        <p:txBody>
          <a:bodyPr>
            <a:normAutofit/>
          </a:bodyPr>
          <a:lstStyle/>
          <a:p>
            <a:r>
              <a:rPr lang="en-US" sz="1200" dirty="0">
                <a:solidFill>
                  <a:schemeClr val="tx1"/>
                </a:solidFill>
                <a:latin typeface="+mn-lt"/>
                <a:ea typeface="+mn-ea"/>
                <a:cs typeface="+mn-cs"/>
              </a:rPr>
              <a:t>General Duties of a Water Commissioner:  Two thirds of the employees at DWR are water commissioners. Most of the statutes related to their work are found in </a:t>
            </a:r>
            <a:r>
              <a:rPr lang="en-US" sz="1200" i="1" dirty="0">
                <a:solidFill>
                  <a:schemeClr val="tx1"/>
                </a:solidFill>
                <a:latin typeface="+mn-lt"/>
                <a:ea typeface="+mn-ea"/>
                <a:cs typeface="+mn-cs"/>
              </a:rPr>
              <a:t>C.R.S. ¶ 37-92-502</a:t>
            </a:r>
            <a:r>
              <a:rPr lang="en-US" sz="1200" dirty="0">
                <a:solidFill>
                  <a:schemeClr val="tx1"/>
                </a:solidFill>
                <a:latin typeface="+mn-lt"/>
                <a:ea typeface="+mn-ea"/>
                <a:cs typeface="+mn-cs"/>
              </a:rPr>
              <a:t>.  In water Division 4, this is a very hands on job.  The water commissioners adjust headgates.  In Division 1, much of the water use is recorded electronically and any </a:t>
            </a:r>
            <a:r>
              <a:rPr lang="en-US" sz="1200" dirty="0" err="1">
                <a:solidFill>
                  <a:schemeClr val="tx1"/>
                </a:solidFill>
                <a:latin typeface="+mn-lt"/>
                <a:ea typeface="+mn-ea"/>
                <a:cs typeface="+mn-cs"/>
              </a:rPr>
              <a:t>monkeying</a:t>
            </a:r>
            <a:r>
              <a:rPr lang="en-US" sz="1200" dirty="0">
                <a:solidFill>
                  <a:schemeClr val="tx1"/>
                </a:solidFill>
                <a:latin typeface="+mn-lt"/>
                <a:ea typeface="+mn-ea"/>
                <a:cs typeface="+mn-cs"/>
              </a:rPr>
              <a:t> with headgates without communicating with the water commissioner results in an upset of the system. Their duties include:</a:t>
            </a:r>
          </a:p>
          <a:p>
            <a:r>
              <a:rPr lang="en-US" sz="1200" dirty="0">
                <a:solidFill>
                  <a:schemeClr val="tx1"/>
                </a:solidFill>
                <a:latin typeface="+mn-lt"/>
                <a:ea typeface="+mn-ea"/>
                <a:cs typeface="+mn-cs"/>
              </a:rPr>
              <a:t>Day to Day Administration</a:t>
            </a:r>
          </a:p>
          <a:p>
            <a:r>
              <a:rPr lang="en-US" sz="1200" dirty="0">
                <a:solidFill>
                  <a:schemeClr val="tx1"/>
                </a:solidFill>
                <a:latin typeface="+mn-lt"/>
                <a:ea typeface="+mn-ea"/>
                <a:cs typeface="+mn-cs"/>
              </a:rPr>
              <a:t>Setting the call based on supply and demand</a:t>
            </a:r>
          </a:p>
          <a:p>
            <a:r>
              <a:rPr lang="en-US" sz="1200" dirty="0">
                <a:solidFill>
                  <a:schemeClr val="tx1"/>
                </a:solidFill>
                <a:latin typeface="+mn-lt"/>
                <a:ea typeface="+mn-ea"/>
                <a:cs typeface="+mn-cs"/>
              </a:rPr>
              <a:t>Assuring diversions are in priority for decreed uses and measured without waste</a:t>
            </a:r>
          </a:p>
          <a:p>
            <a:r>
              <a:rPr lang="en-US" sz="1200" dirty="0">
                <a:solidFill>
                  <a:schemeClr val="tx1"/>
                </a:solidFill>
                <a:latin typeface="+mn-lt"/>
                <a:ea typeface="+mn-ea"/>
                <a:cs typeface="+mn-cs"/>
              </a:rPr>
              <a:t>Delivery of augmentation water after assessing transit losses</a:t>
            </a:r>
          </a:p>
          <a:p>
            <a:r>
              <a:rPr lang="en-US" sz="1200" dirty="0">
                <a:solidFill>
                  <a:schemeClr val="tx1"/>
                </a:solidFill>
                <a:latin typeface="+mn-lt"/>
                <a:ea typeface="+mn-ea"/>
                <a:cs typeface="+mn-cs"/>
              </a:rPr>
              <a:t>Operating exchanges</a:t>
            </a:r>
          </a:p>
          <a:p>
            <a:r>
              <a:rPr lang="en-US" sz="1200" dirty="0">
                <a:solidFill>
                  <a:schemeClr val="tx1"/>
                </a:solidFill>
                <a:latin typeface="+mn-lt"/>
                <a:ea typeface="+mn-ea"/>
                <a:cs typeface="+mn-cs"/>
              </a:rPr>
              <a:t>Assuring other decree conditions are complied with</a:t>
            </a:r>
          </a:p>
          <a:p>
            <a:r>
              <a:rPr lang="en-US" sz="1200" dirty="0">
                <a:solidFill>
                  <a:schemeClr val="tx1"/>
                </a:solidFill>
                <a:latin typeface="+mn-lt"/>
                <a:ea typeface="+mn-ea"/>
                <a:cs typeface="+mn-cs"/>
              </a:rPr>
              <a:t>Review accounting and maintenance of diversion records</a:t>
            </a:r>
          </a:p>
          <a:p>
            <a:r>
              <a:rPr lang="en-US" sz="1200" dirty="0">
                <a:solidFill>
                  <a:schemeClr val="tx1"/>
                </a:solidFill>
                <a:latin typeface="+mn-lt"/>
                <a:ea typeface="+mn-ea"/>
                <a:cs typeface="+mn-cs"/>
              </a:rPr>
              <a:t>Field inspections for water court applications</a:t>
            </a:r>
          </a:p>
          <a:p>
            <a:r>
              <a:rPr lang="en-US" sz="1200" dirty="0">
                <a:solidFill>
                  <a:schemeClr val="tx1"/>
                </a:solidFill>
                <a:latin typeface="+mn-lt"/>
                <a:ea typeface="+mn-ea"/>
                <a:cs typeface="+mn-cs"/>
              </a:rPr>
              <a:t>Assisting the </a:t>
            </a:r>
            <a:r>
              <a:rPr lang="en-US" sz="1200" dirty="0" err="1">
                <a:solidFill>
                  <a:schemeClr val="tx1"/>
                </a:solidFill>
                <a:latin typeface="+mn-lt"/>
                <a:ea typeface="+mn-ea"/>
                <a:cs typeface="+mn-cs"/>
              </a:rPr>
              <a:t>hydrographer</a:t>
            </a:r>
            <a:r>
              <a:rPr lang="en-US" sz="1200" dirty="0">
                <a:solidFill>
                  <a:schemeClr val="tx1"/>
                </a:solidFill>
                <a:latin typeface="+mn-lt"/>
                <a:ea typeface="+mn-ea"/>
                <a:cs typeface="+mn-cs"/>
              </a:rPr>
              <a:t> with stream flow measurements</a:t>
            </a:r>
          </a:p>
          <a:p>
            <a:r>
              <a:rPr lang="en-US" sz="120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a:xfrm>
            <a:off x="3941570" y="8781427"/>
            <a:ext cx="3016457" cy="462597"/>
          </a:xfrm>
          <a:prstGeom prst="rect">
            <a:avLst/>
          </a:prstGeom>
        </p:spPr>
        <p:txBody>
          <a:bodyPr lIns="90853" tIns="45426" rIns="90853" bIns="45426"/>
          <a:lstStyle/>
          <a:p>
            <a:fld id="{FE4AC3A1-8EA5-4288-AF59-45A1955CDAB2}" type="slidenum">
              <a:rPr lang="en-US" smtClean="0"/>
              <a:pPr/>
              <a:t>34</a:t>
            </a:fld>
            <a:endParaRPr lang="en-US"/>
          </a:p>
        </p:txBody>
      </p:sp>
      <p:sp>
        <p:nvSpPr>
          <p:cNvPr id="5" name="Date Placeholder 4"/>
          <p:cNvSpPr>
            <a:spLocks noGrp="1"/>
          </p:cNvSpPr>
          <p:nvPr>
            <p:ph type="dt" idx="11"/>
          </p:nvPr>
        </p:nvSpPr>
        <p:spPr>
          <a:xfrm>
            <a:off x="3941570" y="1"/>
            <a:ext cx="3016457" cy="462597"/>
          </a:xfrm>
          <a:prstGeom prst="rect">
            <a:avLst/>
          </a:prstGeom>
        </p:spPr>
        <p:txBody>
          <a:bodyPr lIns="90853" tIns="45426" rIns="90853" bIns="45426"/>
          <a:lstStyle/>
          <a:p>
            <a:r>
              <a:rPr lang="en-US"/>
              <a:t>September 27, 2012</a:t>
            </a:r>
          </a:p>
        </p:txBody>
      </p:sp>
      <p:sp>
        <p:nvSpPr>
          <p:cNvPr id="6" name="Header Placeholder 5"/>
          <p:cNvSpPr>
            <a:spLocks noGrp="1"/>
          </p:cNvSpPr>
          <p:nvPr>
            <p:ph type="hdr" sz="quarter" idx="12"/>
          </p:nvPr>
        </p:nvSpPr>
        <p:spPr>
          <a:xfrm>
            <a:off x="3" y="1"/>
            <a:ext cx="3016457" cy="462597"/>
          </a:xfrm>
          <a:prstGeom prst="rect">
            <a:avLst/>
          </a:prstGeom>
        </p:spPr>
        <p:txBody>
          <a:bodyPr lIns="90853" tIns="45426" rIns="90853" bIns="45426"/>
          <a:lstStyle/>
          <a:p>
            <a:r>
              <a:rPr lang="en-US"/>
              <a:t>CWOA 2012 - Basic Water Law &amp; Water Administration</a:t>
            </a:r>
          </a:p>
        </p:txBody>
      </p:sp>
    </p:spTree>
    <p:extLst>
      <p:ext uri="{BB962C8B-B14F-4D97-AF65-F5344CB8AC3E}">
        <p14:creationId xmlns:p14="http://schemas.microsoft.com/office/powerpoint/2010/main" val="21774168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65850" cy="3468688"/>
          </a:xfrm>
        </p:spPr>
      </p:sp>
      <p:sp>
        <p:nvSpPr>
          <p:cNvPr id="3" name="Notes Placeholder 2"/>
          <p:cNvSpPr>
            <a:spLocks noGrp="1"/>
          </p:cNvSpPr>
          <p:nvPr>
            <p:ph type="body" idx="1"/>
          </p:nvPr>
        </p:nvSpPr>
        <p:spPr/>
        <p:txBody>
          <a:bodyPr>
            <a:normAutofit/>
          </a:bodyPr>
          <a:lstStyle/>
          <a:p>
            <a:r>
              <a:rPr lang="en-US" sz="1200" dirty="0">
                <a:solidFill>
                  <a:schemeClr val="tx1"/>
                </a:solidFill>
                <a:latin typeface="+mn-lt"/>
                <a:ea typeface="+mn-ea"/>
                <a:cs typeface="+mn-cs"/>
              </a:rPr>
              <a:t>General Duties of a Water Commissioner:  Two thirds of the employees at DWR are water commissioners. Most of the statutes related to their work are found in </a:t>
            </a:r>
            <a:r>
              <a:rPr lang="en-US" sz="1200" i="1" dirty="0">
                <a:solidFill>
                  <a:schemeClr val="tx1"/>
                </a:solidFill>
                <a:latin typeface="+mn-lt"/>
                <a:ea typeface="+mn-ea"/>
                <a:cs typeface="+mn-cs"/>
              </a:rPr>
              <a:t>C.R.S. ¶ 37-92-502</a:t>
            </a:r>
            <a:r>
              <a:rPr lang="en-US" sz="1200" dirty="0">
                <a:solidFill>
                  <a:schemeClr val="tx1"/>
                </a:solidFill>
                <a:latin typeface="+mn-lt"/>
                <a:ea typeface="+mn-ea"/>
                <a:cs typeface="+mn-cs"/>
              </a:rPr>
              <a:t>.  In water Division 4, this is a very hands on job.  The water commissioners adjust headgates.  In Division 1, much of the water use is recorded electronically and any </a:t>
            </a:r>
            <a:r>
              <a:rPr lang="en-US" sz="1200" dirty="0" err="1">
                <a:solidFill>
                  <a:schemeClr val="tx1"/>
                </a:solidFill>
                <a:latin typeface="+mn-lt"/>
                <a:ea typeface="+mn-ea"/>
                <a:cs typeface="+mn-cs"/>
              </a:rPr>
              <a:t>monkeying</a:t>
            </a:r>
            <a:r>
              <a:rPr lang="en-US" sz="1200" dirty="0">
                <a:solidFill>
                  <a:schemeClr val="tx1"/>
                </a:solidFill>
                <a:latin typeface="+mn-lt"/>
                <a:ea typeface="+mn-ea"/>
                <a:cs typeface="+mn-cs"/>
              </a:rPr>
              <a:t> with headgates without communicating with the water commissioner results in an upset of the system. Their duties include:</a:t>
            </a:r>
          </a:p>
          <a:p>
            <a:r>
              <a:rPr lang="en-US" sz="1200" dirty="0">
                <a:solidFill>
                  <a:schemeClr val="tx1"/>
                </a:solidFill>
                <a:latin typeface="+mn-lt"/>
                <a:ea typeface="+mn-ea"/>
                <a:cs typeface="+mn-cs"/>
              </a:rPr>
              <a:t>Day to Day Administration</a:t>
            </a:r>
          </a:p>
          <a:p>
            <a:r>
              <a:rPr lang="en-US" sz="1200" dirty="0">
                <a:solidFill>
                  <a:schemeClr val="tx1"/>
                </a:solidFill>
                <a:latin typeface="+mn-lt"/>
                <a:ea typeface="+mn-ea"/>
                <a:cs typeface="+mn-cs"/>
              </a:rPr>
              <a:t>Setting the call based on supply and demand</a:t>
            </a:r>
          </a:p>
          <a:p>
            <a:r>
              <a:rPr lang="en-US" sz="1200" dirty="0">
                <a:solidFill>
                  <a:schemeClr val="tx1"/>
                </a:solidFill>
                <a:latin typeface="+mn-lt"/>
                <a:ea typeface="+mn-ea"/>
                <a:cs typeface="+mn-cs"/>
              </a:rPr>
              <a:t>Assuring diversions are in priority for decreed uses and measured without waste</a:t>
            </a:r>
          </a:p>
          <a:p>
            <a:r>
              <a:rPr lang="en-US" sz="1200" dirty="0">
                <a:solidFill>
                  <a:schemeClr val="tx1"/>
                </a:solidFill>
                <a:latin typeface="+mn-lt"/>
                <a:ea typeface="+mn-ea"/>
                <a:cs typeface="+mn-cs"/>
              </a:rPr>
              <a:t>Delivery of augmentation water after assessing transit losses</a:t>
            </a:r>
          </a:p>
          <a:p>
            <a:r>
              <a:rPr lang="en-US" sz="1200" dirty="0">
                <a:solidFill>
                  <a:schemeClr val="tx1"/>
                </a:solidFill>
                <a:latin typeface="+mn-lt"/>
                <a:ea typeface="+mn-ea"/>
                <a:cs typeface="+mn-cs"/>
              </a:rPr>
              <a:t>Operating exchanges</a:t>
            </a:r>
          </a:p>
          <a:p>
            <a:r>
              <a:rPr lang="en-US" sz="1200" dirty="0">
                <a:solidFill>
                  <a:schemeClr val="tx1"/>
                </a:solidFill>
                <a:latin typeface="+mn-lt"/>
                <a:ea typeface="+mn-ea"/>
                <a:cs typeface="+mn-cs"/>
              </a:rPr>
              <a:t>Assuring other decree conditions are complied with</a:t>
            </a:r>
          </a:p>
          <a:p>
            <a:r>
              <a:rPr lang="en-US" sz="1200" dirty="0">
                <a:solidFill>
                  <a:schemeClr val="tx1"/>
                </a:solidFill>
                <a:latin typeface="+mn-lt"/>
                <a:ea typeface="+mn-ea"/>
                <a:cs typeface="+mn-cs"/>
              </a:rPr>
              <a:t>Review accounting and maintenance of diversion records</a:t>
            </a:r>
          </a:p>
          <a:p>
            <a:r>
              <a:rPr lang="en-US" sz="1200" dirty="0">
                <a:solidFill>
                  <a:schemeClr val="tx1"/>
                </a:solidFill>
                <a:latin typeface="+mn-lt"/>
                <a:ea typeface="+mn-ea"/>
                <a:cs typeface="+mn-cs"/>
              </a:rPr>
              <a:t>Field inspections for water court applications</a:t>
            </a:r>
          </a:p>
          <a:p>
            <a:r>
              <a:rPr lang="en-US" sz="1200" dirty="0">
                <a:solidFill>
                  <a:schemeClr val="tx1"/>
                </a:solidFill>
                <a:latin typeface="+mn-lt"/>
                <a:ea typeface="+mn-ea"/>
                <a:cs typeface="+mn-cs"/>
              </a:rPr>
              <a:t>Assisting the </a:t>
            </a:r>
            <a:r>
              <a:rPr lang="en-US" sz="1200" dirty="0" err="1">
                <a:solidFill>
                  <a:schemeClr val="tx1"/>
                </a:solidFill>
                <a:latin typeface="+mn-lt"/>
                <a:ea typeface="+mn-ea"/>
                <a:cs typeface="+mn-cs"/>
              </a:rPr>
              <a:t>hydrographer</a:t>
            </a:r>
            <a:r>
              <a:rPr lang="en-US" sz="1200" dirty="0">
                <a:solidFill>
                  <a:schemeClr val="tx1"/>
                </a:solidFill>
                <a:latin typeface="+mn-lt"/>
                <a:ea typeface="+mn-ea"/>
                <a:cs typeface="+mn-cs"/>
              </a:rPr>
              <a:t> with stream flow measurements</a:t>
            </a:r>
          </a:p>
          <a:p>
            <a:r>
              <a:rPr lang="en-US" sz="120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a:xfrm>
            <a:off x="3941570" y="8781427"/>
            <a:ext cx="3016457" cy="462597"/>
          </a:xfrm>
          <a:prstGeom prst="rect">
            <a:avLst/>
          </a:prstGeom>
        </p:spPr>
        <p:txBody>
          <a:bodyPr lIns="90853" tIns="45426" rIns="90853" bIns="45426"/>
          <a:lstStyle/>
          <a:p>
            <a:fld id="{FE4AC3A1-8EA5-4288-AF59-45A1955CDAB2}" type="slidenum">
              <a:rPr lang="en-US" smtClean="0"/>
              <a:pPr/>
              <a:t>35</a:t>
            </a:fld>
            <a:endParaRPr lang="en-US"/>
          </a:p>
        </p:txBody>
      </p:sp>
      <p:sp>
        <p:nvSpPr>
          <p:cNvPr id="5" name="Date Placeholder 4"/>
          <p:cNvSpPr>
            <a:spLocks noGrp="1"/>
          </p:cNvSpPr>
          <p:nvPr>
            <p:ph type="dt" idx="11"/>
          </p:nvPr>
        </p:nvSpPr>
        <p:spPr>
          <a:xfrm>
            <a:off x="3941570" y="1"/>
            <a:ext cx="3016457" cy="462597"/>
          </a:xfrm>
          <a:prstGeom prst="rect">
            <a:avLst/>
          </a:prstGeom>
        </p:spPr>
        <p:txBody>
          <a:bodyPr lIns="90853" tIns="45426" rIns="90853" bIns="45426"/>
          <a:lstStyle/>
          <a:p>
            <a:r>
              <a:rPr lang="en-US"/>
              <a:t>September 27, 2012</a:t>
            </a:r>
          </a:p>
        </p:txBody>
      </p:sp>
      <p:sp>
        <p:nvSpPr>
          <p:cNvPr id="6" name="Header Placeholder 5"/>
          <p:cNvSpPr>
            <a:spLocks noGrp="1"/>
          </p:cNvSpPr>
          <p:nvPr>
            <p:ph type="hdr" sz="quarter" idx="12"/>
          </p:nvPr>
        </p:nvSpPr>
        <p:spPr>
          <a:xfrm>
            <a:off x="3" y="1"/>
            <a:ext cx="3016457" cy="462597"/>
          </a:xfrm>
          <a:prstGeom prst="rect">
            <a:avLst/>
          </a:prstGeom>
        </p:spPr>
        <p:txBody>
          <a:bodyPr lIns="90853" tIns="45426" rIns="90853" bIns="45426"/>
          <a:lstStyle/>
          <a:p>
            <a:r>
              <a:rPr lang="en-US"/>
              <a:t>CWOA 2012 - Basic Water Law &amp; Water Administration</a:t>
            </a:r>
          </a:p>
        </p:txBody>
      </p:sp>
    </p:spTree>
    <p:extLst>
      <p:ext uri="{BB962C8B-B14F-4D97-AF65-F5344CB8AC3E}">
        <p14:creationId xmlns:p14="http://schemas.microsoft.com/office/powerpoint/2010/main" val="25868391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65850" cy="3468688"/>
          </a:xfrm>
        </p:spPr>
      </p:sp>
      <p:sp>
        <p:nvSpPr>
          <p:cNvPr id="3" name="Notes Placeholder 2"/>
          <p:cNvSpPr>
            <a:spLocks noGrp="1"/>
          </p:cNvSpPr>
          <p:nvPr>
            <p:ph type="body" idx="1"/>
          </p:nvPr>
        </p:nvSpPr>
        <p:spPr/>
        <p:txBody>
          <a:bodyPr>
            <a:normAutofit/>
          </a:bodyPr>
          <a:lstStyle/>
          <a:p>
            <a:r>
              <a:rPr lang="en-US" dirty="0"/>
              <a:t>Steam flow measuring is very important…critical</a:t>
            </a:r>
            <a:r>
              <a:rPr lang="en-US" baseline="0" dirty="0"/>
              <a:t> in fact to administering many decrees.</a:t>
            </a:r>
            <a:endParaRPr lang="en-US" dirty="0"/>
          </a:p>
        </p:txBody>
      </p:sp>
      <p:sp>
        <p:nvSpPr>
          <p:cNvPr id="4" name="Slide Number Placeholder 3"/>
          <p:cNvSpPr>
            <a:spLocks noGrp="1"/>
          </p:cNvSpPr>
          <p:nvPr>
            <p:ph type="sldNum" sz="quarter" idx="10"/>
          </p:nvPr>
        </p:nvSpPr>
        <p:spPr>
          <a:xfrm>
            <a:off x="3941570" y="8781427"/>
            <a:ext cx="3016457" cy="462597"/>
          </a:xfrm>
          <a:prstGeom prst="rect">
            <a:avLst/>
          </a:prstGeom>
        </p:spPr>
        <p:txBody>
          <a:bodyPr lIns="90853" tIns="45426" rIns="90853" bIns="45426"/>
          <a:lstStyle/>
          <a:p>
            <a:fld id="{FE4AC3A1-8EA5-4288-AF59-45A1955CDAB2}" type="slidenum">
              <a:rPr lang="en-US" smtClean="0"/>
              <a:pPr/>
              <a:t>36</a:t>
            </a:fld>
            <a:endParaRPr lang="en-US"/>
          </a:p>
        </p:txBody>
      </p:sp>
      <p:sp>
        <p:nvSpPr>
          <p:cNvPr id="5" name="Date Placeholder 4"/>
          <p:cNvSpPr>
            <a:spLocks noGrp="1"/>
          </p:cNvSpPr>
          <p:nvPr>
            <p:ph type="dt" idx="11"/>
          </p:nvPr>
        </p:nvSpPr>
        <p:spPr>
          <a:xfrm>
            <a:off x="3941570" y="1"/>
            <a:ext cx="3016457" cy="462597"/>
          </a:xfrm>
          <a:prstGeom prst="rect">
            <a:avLst/>
          </a:prstGeom>
        </p:spPr>
        <p:txBody>
          <a:bodyPr lIns="90853" tIns="45426" rIns="90853" bIns="45426"/>
          <a:lstStyle/>
          <a:p>
            <a:r>
              <a:rPr lang="en-US"/>
              <a:t>September 27, 2012</a:t>
            </a:r>
          </a:p>
        </p:txBody>
      </p:sp>
      <p:sp>
        <p:nvSpPr>
          <p:cNvPr id="6" name="Header Placeholder 5"/>
          <p:cNvSpPr>
            <a:spLocks noGrp="1"/>
          </p:cNvSpPr>
          <p:nvPr>
            <p:ph type="hdr" sz="quarter" idx="12"/>
          </p:nvPr>
        </p:nvSpPr>
        <p:spPr>
          <a:xfrm>
            <a:off x="3" y="1"/>
            <a:ext cx="3016457" cy="462597"/>
          </a:xfrm>
          <a:prstGeom prst="rect">
            <a:avLst/>
          </a:prstGeom>
        </p:spPr>
        <p:txBody>
          <a:bodyPr lIns="90853" tIns="45426" rIns="90853" bIns="45426"/>
          <a:lstStyle/>
          <a:p>
            <a:r>
              <a:rPr lang="en-US"/>
              <a:t>CWOA 2012 - Basic Water Law &amp; Water Administration</a:t>
            </a:r>
          </a:p>
        </p:txBody>
      </p:sp>
    </p:spTree>
    <p:extLst>
      <p:ext uri="{BB962C8B-B14F-4D97-AF65-F5344CB8AC3E}">
        <p14:creationId xmlns:p14="http://schemas.microsoft.com/office/powerpoint/2010/main" val="3132587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65850" cy="3468688"/>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941570" y="8781427"/>
            <a:ext cx="3016457" cy="462597"/>
          </a:xfrm>
          <a:prstGeom prst="rect">
            <a:avLst/>
          </a:prstGeom>
        </p:spPr>
        <p:txBody>
          <a:bodyPr lIns="90853" tIns="45426" rIns="90853" bIns="45426"/>
          <a:lstStyle/>
          <a:p>
            <a:fld id="{FE4AC3A1-8EA5-4288-AF59-45A1955CDAB2}" type="slidenum">
              <a:rPr lang="en-US" smtClean="0"/>
              <a:pPr/>
              <a:t>37</a:t>
            </a:fld>
            <a:endParaRPr lang="en-US"/>
          </a:p>
        </p:txBody>
      </p:sp>
      <p:sp>
        <p:nvSpPr>
          <p:cNvPr id="5" name="Date Placeholder 4"/>
          <p:cNvSpPr>
            <a:spLocks noGrp="1"/>
          </p:cNvSpPr>
          <p:nvPr>
            <p:ph type="dt" idx="11"/>
          </p:nvPr>
        </p:nvSpPr>
        <p:spPr>
          <a:xfrm>
            <a:off x="3941570" y="1"/>
            <a:ext cx="3016457" cy="462597"/>
          </a:xfrm>
          <a:prstGeom prst="rect">
            <a:avLst/>
          </a:prstGeom>
        </p:spPr>
        <p:txBody>
          <a:bodyPr lIns="90853" tIns="45426" rIns="90853" bIns="45426"/>
          <a:lstStyle/>
          <a:p>
            <a:r>
              <a:rPr lang="en-US"/>
              <a:t>September 27, 2012</a:t>
            </a:r>
          </a:p>
        </p:txBody>
      </p:sp>
      <p:sp>
        <p:nvSpPr>
          <p:cNvPr id="6" name="Header Placeholder 5"/>
          <p:cNvSpPr>
            <a:spLocks noGrp="1"/>
          </p:cNvSpPr>
          <p:nvPr>
            <p:ph type="hdr" sz="quarter" idx="12"/>
          </p:nvPr>
        </p:nvSpPr>
        <p:spPr>
          <a:xfrm>
            <a:off x="3" y="1"/>
            <a:ext cx="3016457" cy="462597"/>
          </a:xfrm>
          <a:prstGeom prst="rect">
            <a:avLst/>
          </a:prstGeom>
        </p:spPr>
        <p:txBody>
          <a:bodyPr lIns="90853" tIns="45426" rIns="90853" bIns="45426"/>
          <a:lstStyle/>
          <a:p>
            <a:r>
              <a:rPr lang="en-US"/>
              <a:t>CWOA 2012 - Basic Water Law &amp; Water Administration</a:t>
            </a:r>
          </a:p>
        </p:txBody>
      </p:sp>
    </p:spTree>
    <p:extLst>
      <p:ext uri="{BB962C8B-B14F-4D97-AF65-F5344CB8AC3E}">
        <p14:creationId xmlns:p14="http://schemas.microsoft.com/office/powerpoint/2010/main" val="18434660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65850" cy="3468688"/>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941570" y="8781427"/>
            <a:ext cx="3016457" cy="462597"/>
          </a:xfrm>
          <a:prstGeom prst="rect">
            <a:avLst/>
          </a:prstGeom>
        </p:spPr>
        <p:txBody>
          <a:bodyPr lIns="90853" tIns="45426" rIns="90853" bIns="45426"/>
          <a:lstStyle/>
          <a:p>
            <a:fld id="{FE4AC3A1-8EA5-4288-AF59-45A1955CDAB2}" type="slidenum">
              <a:rPr lang="en-US" smtClean="0"/>
              <a:pPr/>
              <a:t>38</a:t>
            </a:fld>
            <a:endParaRPr lang="en-US"/>
          </a:p>
        </p:txBody>
      </p:sp>
      <p:sp>
        <p:nvSpPr>
          <p:cNvPr id="5" name="Date Placeholder 4"/>
          <p:cNvSpPr>
            <a:spLocks noGrp="1"/>
          </p:cNvSpPr>
          <p:nvPr>
            <p:ph type="dt" idx="11"/>
          </p:nvPr>
        </p:nvSpPr>
        <p:spPr>
          <a:xfrm>
            <a:off x="3941570" y="1"/>
            <a:ext cx="3016457" cy="462597"/>
          </a:xfrm>
          <a:prstGeom prst="rect">
            <a:avLst/>
          </a:prstGeom>
        </p:spPr>
        <p:txBody>
          <a:bodyPr lIns="90853" tIns="45426" rIns="90853" bIns="45426"/>
          <a:lstStyle/>
          <a:p>
            <a:r>
              <a:rPr lang="en-US"/>
              <a:t>September 27, 2012</a:t>
            </a:r>
          </a:p>
        </p:txBody>
      </p:sp>
      <p:sp>
        <p:nvSpPr>
          <p:cNvPr id="6" name="Header Placeholder 5"/>
          <p:cNvSpPr>
            <a:spLocks noGrp="1"/>
          </p:cNvSpPr>
          <p:nvPr>
            <p:ph type="hdr" sz="quarter" idx="12"/>
          </p:nvPr>
        </p:nvSpPr>
        <p:spPr>
          <a:xfrm>
            <a:off x="3" y="1"/>
            <a:ext cx="3016457" cy="462597"/>
          </a:xfrm>
          <a:prstGeom prst="rect">
            <a:avLst/>
          </a:prstGeom>
        </p:spPr>
        <p:txBody>
          <a:bodyPr lIns="90853" tIns="45426" rIns="90853" bIns="45426"/>
          <a:lstStyle/>
          <a:p>
            <a:r>
              <a:rPr lang="en-US"/>
              <a:t>CWOA 2012 - Basic Water Law &amp; Water Administration</a:t>
            </a:r>
          </a:p>
        </p:txBody>
      </p:sp>
    </p:spTree>
    <p:extLst>
      <p:ext uri="{BB962C8B-B14F-4D97-AF65-F5344CB8AC3E}">
        <p14:creationId xmlns:p14="http://schemas.microsoft.com/office/powerpoint/2010/main" val="36893942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First thing that</a:t>
            </a:r>
            <a:r>
              <a:rPr lang="en-US" baseline="0" dirty="0"/>
              <a:t> the commissioner and DWR do when receiving a call is to review the supply available using index gages. </a:t>
            </a:r>
          </a:p>
          <a:p>
            <a:pPr marL="342900" indent="-342900">
              <a:buFont typeface="Arial" panose="020B0604020202020204" pitchFamily="34" charset="0"/>
              <a:buChar char="•"/>
            </a:pPr>
            <a:r>
              <a:rPr lang="en-US" baseline="0" dirty="0"/>
              <a:t>This gage is the Uncompahgre at Uncompahgre Road Bridge, which is an indicator of what supply is available to the M&amp;D Canal, which is the main canal in the UVWUA system. </a:t>
            </a:r>
          </a:p>
          <a:p>
            <a:pPr marL="342900" indent="-342900">
              <a:buFont typeface="Arial" panose="020B0604020202020204" pitchFamily="34" charset="0"/>
              <a:buChar char="•"/>
            </a:pPr>
            <a:r>
              <a:rPr lang="en-US" baseline="0" dirty="0"/>
              <a:t>Shows 92 </a:t>
            </a:r>
            <a:r>
              <a:rPr lang="en-US" baseline="0" dirty="0" err="1"/>
              <a:t>cfs</a:t>
            </a:r>
            <a:r>
              <a:rPr lang="en-US" baseline="0" dirty="0"/>
              <a:t>, so water commissioner would estimate from releases at Ridgway how much of that is Ridgway storage water and how much is natural flow </a:t>
            </a:r>
          </a:p>
          <a:p>
            <a:pPr marL="342900" indent="-342900">
              <a:buFont typeface="Arial" panose="020B0604020202020204" pitchFamily="34" charset="0"/>
              <a:buChar char="•"/>
            </a:pPr>
            <a:r>
              <a:rPr lang="en-US" baseline="0" dirty="0"/>
              <a:t>Once that is known the commissioner would go back through their records of diversions above the call location to see how much each diversion was taking and add that in to estimate the total supply</a:t>
            </a:r>
          </a:p>
          <a:p>
            <a:endParaRPr lang="en-US" dirty="0"/>
          </a:p>
        </p:txBody>
      </p:sp>
    </p:spTree>
    <p:extLst>
      <p:ext uri="{BB962C8B-B14F-4D97-AF65-F5344CB8AC3E}">
        <p14:creationId xmlns:p14="http://schemas.microsoft.com/office/powerpoint/2010/main" val="15334260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53510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xfrm>
            <a:off x="396875" y="692150"/>
            <a:ext cx="6165850" cy="3468688"/>
          </a:xfrm>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09572" name="Slide Number Placeholder 3"/>
          <p:cNvSpPr>
            <a:spLocks noGrp="1"/>
          </p:cNvSpPr>
          <p:nvPr>
            <p:ph type="sldNum" sz="quarter" idx="5"/>
          </p:nvPr>
        </p:nvSpPr>
        <p:spPr bwMode="auto">
          <a:xfrm>
            <a:off x="3941570" y="8781427"/>
            <a:ext cx="3016457" cy="462597"/>
          </a:xfrm>
          <a:prstGeom prst="rect">
            <a:avLst/>
          </a:prstGeom>
          <a:noFill/>
          <a:ln>
            <a:miter lim="800000"/>
            <a:headEnd/>
            <a:tailEnd/>
          </a:ln>
        </p:spPr>
        <p:txBody>
          <a:bodyPr wrap="square" lIns="90853" tIns="45426" rIns="90853" bIns="45426" numCol="1" anchorCtr="0" compatLnSpc="1">
            <a:prstTxWarp prst="textNoShape">
              <a:avLst/>
            </a:prstTxWarp>
          </a:bodyPr>
          <a:lstStyle/>
          <a:p>
            <a:fld id="{23DE0C87-31E6-4E37-859C-9908B4C530D9}" type="slidenum">
              <a:rPr lang="en-US" smtClean="0">
                <a:latin typeface="Arial" pitchFamily="34" charset="0"/>
              </a:rPr>
              <a:pPr/>
              <a:t>42</a:t>
            </a:fld>
            <a:endParaRPr lang="en-US">
              <a:latin typeface="Arial" pitchFamily="34" charset="0"/>
            </a:endParaRPr>
          </a:p>
        </p:txBody>
      </p:sp>
      <p:sp>
        <p:nvSpPr>
          <p:cNvPr id="5" name="Date Placeholder 4"/>
          <p:cNvSpPr>
            <a:spLocks noGrp="1"/>
          </p:cNvSpPr>
          <p:nvPr>
            <p:ph type="dt" idx="10"/>
          </p:nvPr>
        </p:nvSpPr>
        <p:spPr>
          <a:xfrm>
            <a:off x="3941570" y="1"/>
            <a:ext cx="3016457" cy="462597"/>
          </a:xfrm>
          <a:prstGeom prst="rect">
            <a:avLst/>
          </a:prstGeom>
        </p:spPr>
        <p:txBody>
          <a:bodyPr lIns="90853" tIns="45426" rIns="90853" bIns="45426"/>
          <a:lstStyle/>
          <a:p>
            <a:r>
              <a:rPr lang="en-US"/>
              <a:t>September 27, 2012</a:t>
            </a:r>
          </a:p>
        </p:txBody>
      </p:sp>
      <p:sp>
        <p:nvSpPr>
          <p:cNvPr id="6" name="Header Placeholder 5"/>
          <p:cNvSpPr>
            <a:spLocks noGrp="1"/>
          </p:cNvSpPr>
          <p:nvPr>
            <p:ph type="hdr" sz="quarter" idx="11"/>
          </p:nvPr>
        </p:nvSpPr>
        <p:spPr>
          <a:xfrm>
            <a:off x="3" y="1"/>
            <a:ext cx="3016457" cy="462597"/>
          </a:xfrm>
          <a:prstGeom prst="rect">
            <a:avLst/>
          </a:prstGeom>
        </p:spPr>
        <p:txBody>
          <a:bodyPr lIns="90853" tIns="45426" rIns="90853" bIns="45426"/>
          <a:lstStyle/>
          <a:p>
            <a:r>
              <a:rPr lang="en-US"/>
              <a:t>CWOA 2012 - Basic Water Law &amp; Water Administration</a:t>
            </a:r>
          </a:p>
        </p:txBody>
      </p:sp>
    </p:spTree>
    <p:extLst>
      <p:ext uri="{BB962C8B-B14F-4D97-AF65-F5344CB8AC3E}">
        <p14:creationId xmlns:p14="http://schemas.microsoft.com/office/powerpoint/2010/main" val="473008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xfrm>
            <a:off x="3941570" y="8781427"/>
            <a:ext cx="3016457" cy="462597"/>
          </a:xfrm>
          <a:prstGeom prst="rect">
            <a:avLst/>
          </a:prstGeom>
          <a:noFill/>
        </p:spPr>
        <p:txBody>
          <a:bodyPr lIns="90853" tIns="45426" rIns="90853" bIns="45426"/>
          <a:lstStyle/>
          <a:p>
            <a:pPr defTabSz="943469"/>
            <a:fld id="{79136CB9-9DA0-44BD-A3A8-6BD9EAADDB8E}" type="slidenum">
              <a:rPr lang="en-US" smtClean="0">
                <a:latin typeface="Times New Roman" pitchFamily="18" charset="0"/>
              </a:rPr>
              <a:pPr defTabSz="943469"/>
              <a:t>4</a:t>
            </a:fld>
            <a:endParaRPr lang="en-US" dirty="0">
              <a:latin typeface="Times New Roman" pitchFamily="18" charset="0"/>
            </a:endParaRPr>
          </a:p>
        </p:txBody>
      </p:sp>
      <p:sp>
        <p:nvSpPr>
          <p:cNvPr id="96259" name="Rectangle 2"/>
          <p:cNvSpPr>
            <a:spLocks noGrp="1" noRot="1" noChangeAspect="1" noChangeArrowheads="1" noTextEdit="1"/>
          </p:cNvSpPr>
          <p:nvPr>
            <p:ph type="sldImg"/>
          </p:nvPr>
        </p:nvSpPr>
        <p:spPr>
          <a:xfrm>
            <a:off x="396875" y="692150"/>
            <a:ext cx="6165850" cy="3468688"/>
          </a:xfrm>
          <a:ln/>
        </p:spPr>
      </p:sp>
      <p:sp>
        <p:nvSpPr>
          <p:cNvPr id="96260" name="Rectangle 3"/>
          <p:cNvSpPr>
            <a:spLocks noGrp="1" noChangeArrowheads="1"/>
          </p:cNvSpPr>
          <p:nvPr>
            <p:ph type="body" idx="1"/>
          </p:nvPr>
        </p:nvSpPr>
        <p:spPr>
          <a:noFill/>
          <a:ln/>
        </p:spPr>
        <p:txBody>
          <a:bodyPr/>
          <a:lstStyle/>
          <a:p>
            <a:pPr eaLnBrk="1" hangingPunct="1"/>
            <a:r>
              <a:rPr lang="en-US" b="1" dirty="0">
                <a:latin typeface="Times New Roman" pitchFamily="18" charset="0"/>
              </a:rPr>
              <a:t>Now for the real lay of the land:</a:t>
            </a:r>
          </a:p>
          <a:p>
            <a:pPr eaLnBrk="1" hangingPunct="1"/>
            <a:r>
              <a:rPr lang="en-US" b="1" dirty="0">
                <a:latin typeface="Times New Roman" pitchFamily="18" charset="0"/>
              </a:rPr>
              <a:t>Colorado is the headwaters for four of our nation’s most important river systems.</a:t>
            </a:r>
          </a:p>
          <a:p>
            <a:pPr eaLnBrk="1" hangingPunct="1"/>
            <a:r>
              <a:rPr lang="en-US" b="1" dirty="0">
                <a:latin typeface="Times New Roman" pitchFamily="18" charset="0"/>
              </a:rPr>
              <a:t> </a:t>
            </a:r>
            <a:endParaRPr lang="en-US" dirty="0">
              <a:latin typeface="Times New Roman" pitchFamily="18" charset="0"/>
            </a:endParaRPr>
          </a:p>
          <a:p>
            <a:pPr marL="692734" lvl="1" indent="-229841">
              <a:buFont typeface="Calibri" pitchFamily="34" charset="0"/>
              <a:buAutoNum type="arabicPeriod"/>
            </a:pPr>
            <a:r>
              <a:rPr lang="en-US" dirty="0">
                <a:latin typeface="Times New Roman" pitchFamily="18" charset="0"/>
              </a:rPr>
              <a:t>The </a:t>
            </a:r>
            <a:r>
              <a:rPr lang="en-US" b="1" dirty="0">
                <a:latin typeface="Times New Roman" pitchFamily="18" charset="0"/>
              </a:rPr>
              <a:t>South Platte</a:t>
            </a:r>
            <a:r>
              <a:rPr lang="en-US" dirty="0">
                <a:latin typeface="Times New Roman" pitchFamily="18" charset="0"/>
              </a:rPr>
              <a:t>, a major tributary of the Missouri and a critical source of municipal and agricultural supply for the Colorado Front Range and Nebraska</a:t>
            </a:r>
          </a:p>
          <a:p>
            <a:pPr marL="692734" lvl="1" indent="-229841">
              <a:buFont typeface="Calibri" pitchFamily="34" charset="0"/>
              <a:buAutoNum type="arabicPeriod"/>
            </a:pPr>
            <a:r>
              <a:rPr lang="en-US" dirty="0">
                <a:latin typeface="Times New Roman" pitchFamily="18" charset="0"/>
              </a:rPr>
              <a:t>The </a:t>
            </a:r>
            <a:r>
              <a:rPr lang="en-US" b="1" dirty="0">
                <a:latin typeface="Times New Roman" pitchFamily="18" charset="0"/>
              </a:rPr>
              <a:t>Arkansas, </a:t>
            </a:r>
            <a:r>
              <a:rPr lang="en-US" dirty="0">
                <a:latin typeface="Times New Roman" pitchFamily="18" charset="0"/>
              </a:rPr>
              <a:t>which is the major supply for Kansas</a:t>
            </a:r>
            <a:endParaRPr lang="en-US" b="1" dirty="0">
              <a:latin typeface="Times New Roman" pitchFamily="18" charset="0"/>
            </a:endParaRPr>
          </a:p>
          <a:p>
            <a:pPr marL="692734" lvl="1" indent="-229841">
              <a:buFont typeface="Calibri" pitchFamily="34" charset="0"/>
              <a:buAutoNum type="arabicPeriod"/>
            </a:pPr>
            <a:r>
              <a:rPr lang="en-US" dirty="0">
                <a:latin typeface="Times New Roman" pitchFamily="18" charset="0"/>
              </a:rPr>
              <a:t>The </a:t>
            </a:r>
            <a:r>
              <a:rPr lang="en-US" b="1" dirty="0">
                <a:latin typeface="Times New Roman" pitchFamily="18" charset="0"/>
              </a:rPr>
              <a:t>Rio Grande</a:t>
            </a:r>
            <a:r>
              <a:rPr lang="en-US" dirty="0">
                <a:latin typeface="Times New Roman" pitchFamily="18" charset="0"/>
              </a:rPr>
              <a:t>, a critical source for New Mexico, Texas and Mexico</a:t>
            </a:r>
          </a:p>
          <a:p>
            <a:pPr marL="692734" lvl="1" indent="-229841">
              <a:buFont typeface="Calibri" pitchFamily="34" charset="0"/>
              <a:buAutoNum type="arabicPeriod"/>
            </a:pPr>
            <a:r>
              <a:rPr lang="en-US" dirty="0">
                <a:latin typeface="Times New Roman" pitchFamily="18" charset="0"/>
              </a:rPr>
              <a:t>The </a:t>
            </a:r>
            <a:r>
              <a:rPr lang="en-US" b="1" dirty="0">
                <a:latin typeface="Times New Roman" pitchFamily="18" charset="0"/>
              </a:rPr>
              <a:t>Colorado River </a:t>
            </a:r>
            <a:r>
              <a:rPr lang="en-US" dirty="0">
                <a:latin typeface="Times New Roman" pitchFamily="18" charset="0"/>
              </a:rPr>
              <a:t>itself.  </a:t>
            </a:r>
          </a:p>
          <a:p>
            <a:pPr lvl="2" eaLnBrk="1" hangingPunct="1"/>
            <a:r>
              <a:rPr lang="en-US" dirty="0">
                <a:latin typeface="Times New Roman" pitchFamily="18" charset="0"/>
              </a:rPr>
              <a:t>Sub-basins of the Colorado include:</a:t>
            </a:r>
          </a:p>
          <a:p>
            <a:pPr lvl="2" eaLnBrk="1" hangingPunct="1">
              <a:buFontTx/>
              <a:buChar char="•"/>
            </a:pPr>
            <a:r>
              <a:rPr lang="en-US" dirty="0">
                <a:latin typeface="Times New Roman" pitchFamily="18" charset="0"/>
              </a:rPr>
              <a:t>Colorado Main-stem</a:t>
            </a:r>
          </a:p>
          <a:p>
            <a:pPr lvl="2" eaLnBrk="1" hangingPunct="1">
              <a:buFontTx/>
              <a:buChar char="•"/>
            </a:pPr>
            <a:r>
              <a:rPr lang="en-US" dirty="0">
                <a:latin typeface="Times New Roman" pitchFamily="18" charset="0"/>
              </a:rPr>
              <a:t>The Yampa, White, Green</a:t>
            </a:r>
          </a:p>
          <a:p>
            <a:pPr lvl="2" eaLnBrk="1" hangingPunct="1">
              <a:buFontTx/>
              <a:buChar char="•"/>
            </a:pPr>
            <a:r>
              <a:rPr lang="en-US" dirty="0">
                <a:latin typeface="Times New Roman" pitchFamily="18" charset="0"/>
              </a:rPr>
              <a:t>Gunnison</a:t>
            </a:r>
          </a:p>
          <a:p>
            <a:pPr lvl="2" eaLnBrk="1" hangingPunct="1">
              <a:buFontTx/>
              <a:buChar char="•"/>
            </a:pPr>
            <a:r>
              <a:rPr lang="en-US" dirty="0">
                <a:latin typeface="Times New Roman" pitchFamily="18" charset="0"/>
              </a:rPr>
              <a:t>Southwest tributaries – San Juan, </a:t>
            </a:r>
            <a:r>
              <a:rPr lang="en-US" dirty="0" err="1">
                <a:latin typeface="Times New Roman" pitchFamily="18" charset="0"/>
              </a:rPr>
              <a:t>Piedra</a:t>
            </a:r>
            <a:r>
              <a:rPr lang="en-US" dirty="0">
                <a:latin typeface="Times New Roman" pitchFamily="18" charset="0"/>
              </a:rPr>
              <a:t>, Florida, Animas, La </a:t>
            </a:r>
            <a:r>
              <a:rPr lang="en-US" dirty="0" err="1">
                <a:latin typeface="Times New Roman" pitchFamily="18" charset="0"/>
              </a:rPr>
              <a:t>Platta</a:t>
            </a:r>
            <a:r>
              <a:rPr lang="en-US" dirty="0">
                <a:latin typeface="Times New Roman" pitchFamily="18" charset="0"/>
              </a:rPr>
              <a:t>, Mancos, Dolores, San Miguel</a:t>
            </a:r>
          </a:p>
          <a:p>
            <a:pPr eaLnBrk="1" hangingPunct="1"/>
            <a:endParaRPr lang="en-US" dirty="0">
              <a:latin typeface="Times New Roman" pitchFamily="18" charset="0"/>
            </a:endParaRPr>
          </a:p>
        </p:txBody>
      </p:sp>
      <p:sp>
        <p:nvSpPr>
          <p:cNvPr id="5" name="Date Placeholder 4"/>
          <p:cNvSpPr>
            <a:spLocks noGrp="1"/>
          </p:cNvSpPr>
          <p:nvPr>
            <p:ph type="dt" idx="10"/>
          </p:nvPr>
        </p:nvSpPr>
        <p:spPr>
          <a:xfrm>
            <a:off x="3941570" y="1"/>
            <a:ext cx="3016457" cy="462597"/>
          </a:xfrm>
          <a:prstGeom prst="rect">
            <a:avLst/>
          </a:prstGeom>
        </p:spPr>
        <p:txBody>
          <a:bodyPr lIns="90853" tIns="45426" rIns="90853" bIns="45426"/>
          <a:lstStyle/>
          <a:p>
            <a:r>
              <a:rPr lang="en-US"/>
              <a:t>September 27, 2012</a:t>
            </a:r>
          </a:p>
        </p:txBody>
      </p:sp>
      <p:sp>
        <p:nvSpPr>
          <p:cNvPr id="6" name="Header Placeholder 5"/>
          <p:cNvSpPr>
            <a:spLocks noGrp="1"/>
          </p:cNvSpPr>
          <p:nvPr>
            <p:ph type="hdr" sz="quarter" idx="11"/>
          </p:nvPr>
        </p:nvSpPr>
        <p:spPr>
          <a:xfrm>
            <a:off x="3" y="1"/>
            <a:ext cx="3016457" cy="462597"/>
          </a:xfrm>
          <a:prstGeom prst="rect">
            <a:avLst/>
          </a:prstGeom>
        </p:spPr>
        <p:txBody>
          <a:bodyPr lIns="90853" tIns="45426" rIns="90853" bIns="45426"/>
          <a:lstStyle/>
          <a:p>
            <a:r>
              <a:rPr lang="en-US"/>
              <a:t>CWOA 2012 - Basic Water Law &amp; Water Administration</a:t>
            </a:r>
          </a:p>
        </p:txBody>
      </p:sp>
    </p:spTree>
    <p:extLst>
      <p:ext uri="{BB962C8B-B14F-4D97-AF65-F5344CB8AC3E}">
        <p14:creationId xmlns:p14="http://schemas.microsoft.com/office/powerpoint/2010/main" val="21017511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00881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Requirement for stream to be “normally dry”, size limits, need to register with DWR</a:t>
            </a:r>
          </a:p>
          <a:p>
            <a:endParaRPr lang="en-US" dirty="0"/>
          </a:p>
        </p:txBody>
      </p:sp>
    </p:spTree>
    <p:extLst>
      <p:ext uri="{BB962C8B-B14F-4D97-AF65-F5344CB8AC3E}">
        <p14:creationId xmlns:p14="http://schemas.microsoft.com/office/powerpoint/2010/main" val="21068204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latin typeface="+mj-lt"/>
              </a:rPr>
              <a:t>Maximize lawful beneficial use….the water administration role is the primary role, but not the only role we serve</a:t>
            </a:r>
          </a:p>
          <a:p>
            <a:r>
              <a:rPr lang="en-US" dirty="0"/>
              <a:t>Water Administration </a:t>
            </a:r>
            <a:r>
              <a:rPr lang="en-US" sz="2000" dirty="0"/>
              <a:t>(37-92-501, C.R.S.)</a:t>
            </a:r>
            <a:endParaRPr lang="en-US" dirty="0"/>
          </a:p>
          <a:p>
            <a:pPr lvl="1"/>
            <a:r>
              <a:rPr lang="en-US" sz="2800" dirty="0">
                <a:latin typeface="Trebuchet MS" panose="020B0603020202020204" pitchFamily="34" charset="0"/>
              </a:rPr>
              <a:t>Water Court Participation</a:t>
            </a:r>
          </a:p>
          <a:p>
            <a:pPr lvl="1"/>
            <a:r>
              <a:rPr lang="en-US" sz="2800" dirty="0">
                <a:latin typeface="Trebuchet MS" panose="020B0603020202020204" pitchFamily="34" charset="0"/>
              </a:rPr>
              <a:t>Orders &amp; Enforcement </a:t>
            </a:r>
            <a:r>
              <a:rPr lang="en-US" sz="2000" dirty="0">
                <a:latin typeface="Trebuchet MS" panose="020B0603020202020204" pitchFamily="34" charset="0"/>
              </a:rPr>
              <a:t>(37-92-502 &amp; 503, C.R.S.)</a:t>
            </a:r>
            <a:endParaRPr lang="en-US" sz="3200" dirty="0">
              <a:latin typeface="Trebuchet MS" panose="020B0603020202020204" pitchFamily="34" charset="0"/>
            </a:endParaRPr>
          </a:p>
          <a:p>
            <a:pPr lvl="1"/>
            <a:r>
              <a:rPr lang="en-US" sz="2800" dirty="0">
                <a:latin typeface="Trebuchet MS" panose="020B0603020202020204" pitchFamily="34" charset="0"/>
              </a:rPr>
              <a:t>Measurement – Hydrography</a:t>
            </a:r>
          </a:p>
          <a:p>
            <a:pPr lvl="1"/>
            <a:r>
              <a:rPr lang="en-US" sz="2800" dirty="0">
                <a:latin typeface="Trebuchet MS" panose="020B0603020202020204" pitchFamily="34" charset="0"/>
              </a:rPr>
              <a:t>Groundwater Permitting </a:t>
            </a:r>
          </a:p>
          <a:p>
            <a:pPr lvl="1"/>
            <a:r>
              <a:rPr lang="en-US" sz="2800" dirty="0">
                <a:latin typeface="Trebuchet MS" panose="020B0603020202020204" pitchFamily="34" charset="0"/>
              </a:rPr>
              <a:t>Administrative Approvals (SWSP, IWSA, Exchanges, Plans)</a:t>
            </a:r>
          </a:p>
          <a:p>
            <a:pPr lvl="1"/>
            <a:r>
              <a:rPr lang="en-US" sz="2800" dirty="0">
                <a:latin typeface="Trebuchet MS" panose="020B0603020202020204" pitchFamily="34" charset="0"/>
              </a:rPr>
              <a:t>Abandonment </a:t>
            </a:r>
            <a:r>
              <a:rPr lang="en-US" sz="2000" dirty="0">
                <a:latin typeface="Trebuchet MS" panose="020B0603020202020204" pitchFamily="34" charset="0"/>
              </a:rPr>
              <a:t>(37-92-401, C.R.S.)</a:t>
            </a:r>
          </a:p>
          <a:p>
            <a:pPr lvl="1"/>
            <a:r>
              <a:rPr lang="en-US" sz="2800" dirty="0">
                <a:latin typeface="Trebuchet MS" panose="020B0603020202020204" pitchFamily="34" charset="0"/>
              </a:rPr>
              <a:t>Tabulation </a:t>
            </a:r>
            <a:r>
              <a:rPr lang="en-US" sz="2000" dirty="0">
                <a:latin typeface="Trebuchet MS" panose="020B0603020202020204" pitchFamily="34" charset="0"/>
              </a:rPr>
              <a:t>(37-92-401, C.R.S.)</a:t>
            </a:r>
          </a:p>
          <a:p>
            <a:pPr lvl="1"/>
            <a:r>
              <a:rPr lang="en-US" sz="2800" dirty="0">
                <a:latin typeface="Trebuchet MS" panose="020B0603020202020204" pitchFamily="34" charset="0"/>
              </a:rPr>
              <a:t>Groundwater Commission–Designated Basins</a:t>
            </a:r>
          </a:p>
          <a:p>
            <a:r>
              <a:rPr lang="en-US" dirty="0"/>
              <a:t>Interstate Compact Compliance</a:t>
            </a:r>
          </a:p>
          <a:p>
            <a:r>
              <a:rPr lang="en-US" dirty="0"/>
              <a:t>Public Safety</a:t>
            </a:r>
          </a:p>
          <a:p>
            <a:pPr lvl="1"/>
            <a:r>
              <a:rPr lang="en-US" sz="2800" dirty="0">
                <a:latin typeface="Trebuchet MS" panose="020B0603020202020204" pitchFamily="34" charset="0"/>
              </a:rPr>
              <a:t>Dam Safety </a:t>
            </a:r>
            <a:r>
              <a:rPr lang="en-US" sz="2000" dirty="0">
                <a:latin typeface="Trebuchet MS" panose="020B0603020202020204" pitchFamily="34" charset="0"/>
              </a:rPr>
              <a:t>(37-87-105 &amp; 107, C.R.S.)</a:t>
            </a:r>
            <a:endParaRPr lang="en-US" sz="3600" dirty="0">
              <a:latin typeface="Trebuchet MS" panose="020B0603020202020204" pitchFamily="34" charset="0"/>
            </a:endParaRPr>
          </a:p>
          <a:p>
            <a:pPr lvl="1"/>
            <a:r>
              <a:rPr lang="en-US" sz="2800" dirty="0">
                <a:latin typeface="Trebuchet MS" panose="020B0603020202020204" pitchFamily="34" charset="0"/>
              </a:rPr>
              <a:t>Board of Examiners for Well Construction and Pump Installation </a:t>
            </a:r>
            <a:r>
              <a:rPr lang="en-US" sz="2000" dirty="0">
                <a:latin typeface="Trebuchet MS" panose="020B0603020202020204" pitchFamily="34" charset="0"/>
              </a:rPr>
              <a:t>(37-91-101 to 113, C.R.S.)</a:t>
            </a:r>
            <a:endParaRPr lang="en-US" sz="2800" dirty="0">
              <a:latin typeface="Trebuchet MS" panose="020B0603020202020204" pitchFamily="34" charset="0"/>
            </a:endParaRPr>
          </a:p>
          <a:p>
            <a:r>
              <a:rPr lang="en-US" dirty="0"/>
              <a:t>Rulemaking </a:t>
            </a:r>
            <a:r>
              <a:rPr lang="en-US" sz="2000" dirty="0"/>
              <a:t>(37-80-104 &amp; 37-92-501, C.R.S)</a:t>
            </a:r>
          </a:p>
          <a:p>
            <a:endParaRPr lang="en-US" dirty="0"/>
          </a:p>
          <a:p>
            <a:endParaRPr lang="en-US" sz="2400" dirty="0">
              <a:latin typeface="+mj-lt"/>
            </a:endParaRPr>
          </a:p>
        </p:txBody>
      </p:sp>
    </p:spTree>
    <p:extLst>
      <p:ext uri="{BB962C8B-B14F-4D97-AF65-F5344CB8AC3E}">
        <p14:creationId xmlns:p14="http://schemas.microsoft.com/office/powerpoint/2010/main" val="7446153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12CC5-388C-AC99-B563-9333E61ACA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00CC37-C139-D105-67AF-003BC45039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1EBFF7-E96B-AC93-F292-CCEC26400F7C}"/>
              </a:ext>
            </a:extLst>
          </p:cNvPr>
          <p:cNvSpPr>
            <a:spLocks noGrp="1"/>
          </p:cNvSpPr>
          <p:nvPr>
            <p:ph type="body" idx="1"/>
          </p:nvPr>
        </p:nvSpPr>
        <p:spPr/>
        <p:txBody>
          <a:bodyPr/>
          <a:lstStyle/>
          <a:p>
            <a:r>
              <a:rPr lang="en-US" sz="2400" dirty="0">
                <a:latin typeface="+mj-lt"/>
              </a:rPr>
              <a:t>Maximize lawful beneficial use….the water administration role is the primary role, but not the only role we serve</a:t>
            </a:r>
          </a:p>
          <a:p>
            <a:r>
              <a:rPr lang="en-US" dirty="0"/>
              <a:t>Water Administration </a:t>
            </a:r>
            <a:r>
              <a:rPr lang="en-US" sz="2000" dirty="0"/>
              <a:t>(37-92-501, C.R.S.)</a:t>
            </a:r>
            <a:endParaRPr lang="en-US" dirty="0"/>
          </a:p>
          <a:p>
            <a:pPr lvl="1"/>
            <a:r>
              <a:rPr lang="en-US" sz="2800" dirty="0">
                <a:latin typeface="Trebuchet MS" panose="020B0603020202020204" pitchFamily="34" charset="0"/>
              </a:rPr>
              <a:t>Water Court Participation</a:t>
            </a:r>
          </a:p>
          <a:p>
            <a:pPr lvl="1"/>
            <a:r>
              <a:rPr lang="en-US" sz="2800" dirty="0">
                <a:latin typeface="Trebuchet MS" panose="020B0603020202020204" pitchFamily="34" charset="0"/>
              </a:rPr>
              <a:t>Orders &amp; Enforcement </a:t>
            </a:r>
            <a:r>
              <a:rPr lang="en-US" sz="2000" dirty="0">
                <a:latin typeface="Trebuchet MS" panose="020B0603020202020204" pitchFamily="34" charset="0"/>
              </a:rPr>
              <a:t>(37-92-502 &amp; 503, C.R.S.)</a:t>
            </a:r>
            <a:endParaRPr lang="en-US" sz="3200" dirty="0">
              <a:latin typeface="Trebuchet MS" panose="020B0603020202020204" pitchFamily="34" charset="0"/>
            </a:endParaRPr>
          </a:p>
          <a:p>
            <a:pPr lvl="1"/>
            <a:r>
              <a:rPr lang="en-US" sz="2800" dirty="0">
                <a:latin typeface="Trebuchet MS" panose="020B0603020202020204" pitchFamily="34" charset="0"/>
              </a:rPr>
              <a:t>Measurement – Hydrography</a:t>
            </a:r>
          </a:p>
          <a:p>
            <a:pPr lvl="1"/>
            <a:r>
              <a:rPr lang="en-US" sz="2800" dirty="0">
                <a:latin typeface="Trebuchet MS" panose="020B0603020202020204" pitchFamily="34" charset="0"/>
              </a:rPr>
              <a:t>Groundwater Permitting </a:t>
            </a:r>
          </a:p>
          <a:p>
            <a:pPr lvl="1"/>
            <a:r>
              <a:rPr lang="en-US" sz="2800" dirty="0">
                <a:latin typeface="Trebuchet MS" panose="020B0603020202020204" pitchFamily="34" charset="0"/>
              </a:rPr>
              <a:t>Administrative Approvals (SWSP, IWSA, Exchanges, Plans)</a:t>
            </a:r>
          </a:p>
          <a:p>
            <a:pPr lvl="1"/>
            <a:r>
              <a:rPr lang="en-US" sz="2800" dirty="0">
                <a:latin typeface="Trebuchet MS" panose="020B0603020202020204" pitchFamily="34" charset="0"/>
              </a:rPr>
              <a:t>Abandonment </a:t>
            </a:r>
            <a:r>
              <a:rPr lang="en-US" sz="2000" dirty="0">
                <a:latin typeface="Trebuchet MS" panose="020B0603020202020204" pitchFamily="34" charset="0"/>
              </a:rPr>
              <a:t>(37-92-401, C.R.S.)</a:t>
            </a:r>
          </a:p>
          <a:p>
            <a:pPr lvl="1"/>
            <a:r>
              <a:rPr lang="en-US" sz="2800" dirty="0">
                <a:latin typeface="Trebuchet MS" panose="020B0603020202020204" pitchFamily="34" charset="0"/>
              </a:rPr>
              <a:t>Tabulation </a:t>
            </a:r>
            <a:r>
              <a:rPr lang="en-US" sz="2000" dirty="0">
                <a:latin typeface="Trebuchet MS" panose="020B0603020202020204" pitchFamily="34" charset="0"/>
              </a:rPr>
              <a:t>(37-92-401, C.R.S.)</a:t>
            </a:r>
          </a:p>
          <a:p>
            <a:pPr lvl="1"/>
            <a:r>
              <a:rPr lang="en-US" sz="2800" dirty="0">
                <a:latin typeface="Trebuchet MS" panose="020B0603020202020204" pitchFamily="34" charset="0"/>
              </a:rPr>
              <a:t>Groundwater Commission–Designated Basins</a:t>
            </a:r>
          </a:p>
          <a:p>
            <a:r>
              <a:rPr lang="en-US" dirty="0"/>
              <a:t>Interstate Compact Compliance</a:t>
            </a:r>
          </a:p>
          <a:p>
            <a:r>
              <a:rPr lang="en-US" dirty="0"/>
              <a:t>Public Safety</a:t>
            </a:r>
          </a:p>
          <a:p>
            <a:pPr lvl="1"/>
            <a:r>
              <a:rPr lang="en-US" sz="2800" dirty="0">
                <a:latin typeface="Trebuchet MS" panose="020B0603020202020204" pitchFamily="34" charset="0"/>
              </a:rPr>
              <a:t>Dam Safety </a:t>
            </a:r>
            <a:r>
              <a:rPr lang="en-US" sz="2000" dirty="0">
                <a:latin typeface="Trebuchet MS" panose="020B0603020202020204" pitchFamily="34" charset="0"/>
              </a:rPr>
              <a:t>(37-87-105 &amp; 107, C.R.S.)</a:t>
            </a:r>
            <a:endParaRPr lang="en-US" sz="3600" dirty="0">
              <a:latin typeface="Trebuchet MS" panose="020B0603020202020204" pitchFamily="34" charset="0"/>
            </a:endParaRPr>
          </a:p>
          <a:p>
            <a:pPr lvl="1"/>
            <a:r>
              <a:rPr lang="en-US" sz="2800" dirty="0">
                <a:latin typeface="Trebuchet MS" panose="020B0603020202020204" pitchFamily="34" charset="0"/>
              </a:rPr>
              <a:t>Board of Examiners for Well Construction and Pump Installation </a:t>
            </a:r>
            <a:r>
              <a:rPr lang="en-US" sz="2000" dirty="0">
                <a:latin typeface="Trebuchet MS" panose="020B0603020202020204" pitchFamily="34" charset="0"/>
              </a:rPr>
              <a:t>(37-91-101 to 113, C.R.S.)</a:t>
            </a:r>
            <a:endParaRPr lang="en-US" sz="2800" dirty="0">
              <a:latin typeface="Trebuchet MS" panose="020B0603020202020204" pitchFamily="34" charset="0"/>
            </a:endParaRPr>
          </a:p>
          <a:p>
            <a:r>
              <a:rPr lang="en-US" dirty="0"/>
              <a:t>Rulemaking </a:t>
            </a:r>
            <a:r>
              <a:rPr lang="en-US" sz="2000" dirty="0"/>
              <a:t>(37-80-104 &amp; 37-92-501, C.R.S)</a:t>
            </a:r>
          </a:p>
          <a:p>
            <a:endParaRPr lang="en-US" dirty="0"/>
          </a:p>
          <a:p>
            <a:endParaRPr lang="en-US" sz="2400" dirty="0">
              <a:latin typeface="+mj-lt"/>
            </a:endParaRPr>
          </a:p>
        </p:txBody>
      </p:sp>
    </p:spTree>
    <p:extLst>
      <p:ext uri="{BB962C8B-B14F-4D97-AF65-F5344CB8AC3E}">
        <p14:creationId xmlns:p14="http://schemas.microsoft.com/office/powerpoint/2010/main" val="10320074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59e66442d3_0_78:notes"/>
          <p:cNvSpPr txBox="1">
            <a:spLocks noGrp="1"/>
          </p:cNvSpPr>
          <p:nvPr>
            <p:ph type="body" idx="1"/>
          </p:nvPr>
        </p:nvSpPr>
        <p:spPr>
          <a:xfrm>
            <a:off x="927947" y="4391661"/>
            <a:ext cx="5103707" cy="4160520"/>
          </a:xfrm>
          <a:prstGeom prst="rect">
            <a:avLst/>
          </a:prstGeom>
        </p:spPr>
        <p:txBody>
          <a:bodyPr spcFirstLastPara="1" wrap="square" lIns="92569" tIns="92569" rIns="92569" bIns="92569" anchor="t" anchorCtr="0">
            <a:noAutofit/>
          </a:bodyPr>
          <a:lstStyle/>
          <a:p>
            <a:pPr>
              <a:spcBef>
                <a:spcPts val="0"/>
              </a:spcBef>
              <a:spcAft>
                <a:spcPts val="0"/>
              </a:spcAft>
            </a:pPr>
            <a:endParaRPr/>
          </a:p>
        </p:txBody>
      </p:sp>
      <p:sp>
        <p:nvSpPr>
          <p:cNvPr id="117" name="Google Shape;117;g59e66442d3_0_78:notes"/>
          <p:cNvSpPr>
            <a:spLocks noGrp="1" noRot="1" noChangeAspect="1"/>
          </p:cNvSpPr>
          <p:nvPr>
            <p:ph type="sldImg" idx="2"/>
          </p:nvPr>
        </p:nvSpPr>
        <p:spPr>
          <a:xfrm>
            <a:off x="396875" y="692150"/>
            <a:ext cx="6165850" cy="34686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31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xfrm>
            <a:off x="396875" y="692150"/>
            <a:ext cx="6165850" cy="3468688"/>
          </a:xfrm>
          <a:ln/>
        </p:spPr>
      </p:sp>
      <p:sp>
        <p:nvSpPr>
          <p:cNvPr id="37891" name="Notes Placeholder 2"/>
          <p:cNvSpPr>
            <a:spLocks noGrp="1"/>
          </p:cNvSpPr>
          <p:nvPr>
            <p:ph type="body" idx="1"/>
          </p:nvPr>
        </p:nvSpPr>
        <p:spPr>
          <a:noFill/>
          <a:ln/>
        </p:spPr>
        <p:txBody>
          <a:bodyPr/>
          <a:lstStyle/>
          <a:p>
            <a:pPr marL="0" marR="0" lvl="0" indent="0" algn="l" defTabSz="457200" rtl="0" eaLnBrk="0" fontAlgn="base" latinLnBrk="0" hangingPunct="0">
              <a:lnSpc>
                <a:spcPct val="125000"/>
              </a:lnSpc>
              <a:spcBef>
                <a:spcPct val="0"/>
              </a:spcBef>
              <a:spcAft>
                <a:spcPct val="0"/>
              </a:spcAft>
              <a:buClrTx/>
              <a:buSzTx/>
              <a:buFontTx/>
              <a:buNone/>
              <a:tabLst/>
              <a:defRPr/>
            </a:pPr>
            <a:r>
              <a:rPr lang="en-US" dirty="0"/>
              <a:t>I</a:t>
            </a:r>
            <a:r>
              <a:rPr lang="en-US" baseline="0" dirty="0"/>
              <a:t> hope I have given all of you an idea of some of the intricate complexities involved in administering the priority system and integrating that with complying with compacts with surrounding states. In those discussions its easy to gloss over issues that are very contentious and difficult to solve with clichés. We can say that the Front Range should just stop watering lawns, well, that eliminates a buffer where they can institute water restrictions and save water in bad years. It also involves broaching the very sensitive subject of potentially overriding local control for land use regulations. These discussions are happening at CWCB, but it isn’t as easy as some of the cliché statements would suggest. I want to encourage all of you to do what you have done today and take time to learn more than just skin deep knowledge and  consider all points of view.</a:t>
            </a:r>
            <a:endParaRPr lang="en-US" dirty="0">
              <a:latin typeface="Arial" pitchFamily="34" charset="0"/>
            </a:endParaRPr>
          </a:p>
        </p:txBody>
      </p:sp>
      <p:sp>
        <p:nvSpPr>
          <p:cNvPr id="37892" name="Slide Number Placeholder 3"/>
          <p:cNvSpPr>
            <a:spLocks noGrp="1"/>
          </p:cNvSpPr>
          <p:nvPr>
            <p:ph type="sldNum" sz="quarter" idx="5"/>
          </p:nvPr>
        </p:nvSpPr>
        <p:spPr>
          <a:xfrm>
            <a:off x="3941570" y="8781427"/>
            <a:ext cx="3016457" cy="462597"/>
          </a:xfrm>
          <a:prstGeom prst="rect">
            <a:avLst/>
          </a:prstGeom>
          <a:noFill/>
        </p:spPr>
        <p:txBody>
          <a:bodyPr lIns="90853" tIns="45426" rIns="90853" bIns="45426"/>
          <a:lstStyle/>
          <a:p>
            <a:fld id="{FFF6E322-4895-4DAF-ADF2-1FAAB528340A}" type="slidenum">
              <a:rPr lang="en-US" smtClean="0">
                <a:latin typeface="Arial" pitchFamily="34" charset="0"/>
              </a:rPr>
              <a:pPr/>
              <a:t>55</a:t>
            </a:fld>
            <a:endParaRPr lang="en-US" dirty="0">
              <a:latin typeface="Arial" pitchFamily="34" charset="0"/>
            </a:endParaRPr>
          </a:p>
        </p:txBody>
      </p:sp>
      <p:sp>
        <p:nvSpPr>
          <p:cNvPr id="5" name="Date Placeholder 4"/>
          <p:cNvSpPr>
            <a:spLocks noGrp="1"/>
          </p:cNvSpPr>
          <p:nvPr>
            <p:ph type="dt" idx="10"/>
          </p:nvPr>
        </p:nvSpPr>
        <p:spPr>
          <a:xfrm>
            <a:off x="3941570" y="1"/>
            <a:ext cx="3016457" cy="462597"/>
          </a:xfrm>
          <a:prstGeom prst="rect">
            <a:avLst/>
          </a:prstGeom>
        </p:spPr>
        <p:txBody>
          <a:bodyPr lIns="90853" tIns="45426" rIns="90853" bIns="45426"/>
          <a:lstStyle/>
          <a:p>
            <a:r>
              <a:rPr lang="en-US"/>
              <a:t>September 27, 2012</a:t>
            </a:r>
          </a:p>
        </p:txBody>
      </p:sp>
      <p:sp>
        <p:nvSpPr>
          <p:cNvPr id="6" name="Header Placeholder 5"/>
          <p:cNvSpPr>
            <a:spLocks noGrp="1"/>
          </p:cNvSpPr>
          <p:nvPr>
            <p:ph type="hdr" sz="quarter" idx="11"/>
          </p:nvPr>
        </p:nvSpPr>
        <p:spPr>
          <a:xfrm>
            <a:off x="3" y="1"/>
            <a:ext cx="3016457" cy="462597"/>
          </a:xfrm>
          <a:prstGeom prst="rect">
            <a:avLst/>
          </a:prstGeom>
        </p:spPr>
        <p:txBody>
          <a:bodyPr lIns="90853" tIns="45426" rIns="90853" bIns="45426"/>
          <a:lstStyle/>
          <a:p>
            <a:r>
              <a:rPr lang="en-US"/>
              <a:t>CWOA 2012 - Basic Water Law &amp; Water Administration</a:t>
            </a:r>
          </a:p>
        </p:txBody>
      </p:sp>
    </p:spTree>
    <p:extLst>
      <p:ext uri="{BB962C8B-B14F-4D97-AF65-F5344CB8AC3E}">
        <p14:creationId xmlns:p14="http://schemas.microsoft.com/office/powerpoint/2010/main" val="9672197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62321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f3a271e8ad_0_6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gf3a271e8ad_0_6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gf3a271e8ad_0_6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65850" cy="3468688"/>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941570" y="8781427"/>
            <a:ext cx="3016457" cy="462597"/>
          </a:xfrm>
          <a:prstGeom prst="rect">
            <a:avLst/>
          </a:prstGeom>
        </p:spPr>
        <p:txBody>
          <a:bodyPr lIns="90853" tIns="45426" rIns="90853" bIns="45426"/>
          <a:lstStyle/>
          <a:p>
            <a:fld id="{FE4AC3A1-8EA5-4288-AF59-45A1955CDAB2}" type="slidenum">
              <a:rPr lang="en-US" smtClean="0"/>
              <a:pPr/>
              <a:t>5</a:t>
            </a:fld>
            <a:endParaRPr lang="en-US"/>
          </a:p>
        </p:txBody>
      </p:sp>
      <p:sp>
        <p:nvSpPr>
          <p:cNvPr id="5" name="Date Placeholder 4"/>
          <p:cNvSpPr>
            <a:spLocks noGrp="1"/>
          </p:cNvSpPr>
          <p:nvPr>
            <p:ph type="dt" idx="11"/>
          </p:nvPr>
        </p:nvSpPr>
        <p:spPr>
          <a:xfrm>
            <a:off x="3941570" y="1"/>
            <a:ext cx="3016457" cy="462597"/>
          </a:xfrm>
          <a:prstGeom prst="rect">
            <a:avLst/>
          </a:prstGeom>
        </p:spPr>
        <p:txBody>
          <a:bodyPr lIns="90853" tIns="45426" rIns="90853" bIns="45426"/>
          <a:lstStyle/>
          <a:p>
            <a:r>
              <a:rPr lang="en-US"/>
              <a:t>September 27, 2012</a:t>
            </a:r>
          </a:p>
        </p:txBody>
      </p:sp>
      <p:sp>
        <p:nvSpPr>
          <p:cNvPr id="6" name="Header Placeholder 5"/>
          <p:cNvSpPr>
            <a:spLocks noGrp="1"/>
          </p:cNvSpPr>
          <p:nvPr>
            <p:ph type="hdr" sz="quarter" idx="12"/>
          </p:nvPr>
        </p:nvSpPr>
        <p:spPr>
          <a:xfrm>
            <a:off x="3" y="1"/>
            <a:ext cx="3016457" cy="462597"/>
          </a:xfrm>
          <a:prstGeom prst="rect">
            <a:avLst/>
          </a:prstGeom>
        </p:spPr>
        <p:txBody>
          <a:bodyPr lIns="90853" tIns="45426" rIns="90853" bIns="45426"/>
          <a:lstStyle/>
          <a:p>
            <a:r>
              <a:rPr lang="en-US"/>
              <a:t>CWOA 2012 - Basic Water Law &amp; Water Administration</a:t>
            </a:r>
          </a:p>
        </p:txBody>
      </p:sp>
    </p:spTree>
    <p:extLst>
      <p:ext uri="{BB962C8B-B14F-4D97-AF65-F5344CB8AC3E}">
        <p14:creationId xmlns:p14="http://schemas.microsoft.com/office/powerpoint/2010/main" val="3010856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65850" cy="3468688"/>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941570" y="8781427"/>
            <a:ext cx="3016457" cy="462597"/>
          </a:xfrm>
          <a:prstGeom prst="rect">
            <a:avLst/>
          </a:prstGeom>
        </p:spPr>
        <p:txBody>
          <a:bodyPr lIns="90853" tIns="45426" rIns="90853" bIns="45426"/>
          <a:lstStyle/>
          <a:p>
            <a:fld id="{FE4AC3A1-8EA5-4288-AF59-45A1955CDAB2}" type="slidenum">
              <a:rPr lang="en-US" smtClean="0"/>
              <a:pPr/>
              <a:t>6</a:t>
            </a:fld>
            <a:endParaRPr lang="en-US"/>
          </a:p>
        </p:txBody>
      </p:sp>
      <p:sp>
        <p:nvSpPr>
          <p:cNvPr id="5" name="Date Placeholder 4"/>
          <p:cNvSpPr>
            <a:spLocks noGrp="1"/>
          </p:cNvSpPr>
          <p:nvPr>
            <p:ph type="dt" idx="11"/>
          </p:nvPr>
        </p:nvSpPr>
        <p:spPr>
          <a:xfrm>
            <a:off x="3941570" y="1"/>
            <a:ext cx="3016457" cy="462597"/>
          </a:xfrm>
          <a:prstGeom prst="rect">
            <a:avLst/>
          </a:prstGeom>
        </p:spPr>
        <p:txBody>
          <a:bodyPr lIns="90853" tIns="45426" rIns="90853" bIns="45426"/>
          <a:lstStyle/>
          <a:p>
            <a:r>
              <a:rPr lang="en-US"/>
              <a:t>September 27, 2012</a:t>
            </a:r>
          </a:p>
        </p:txBody>
      </p:sp>
      <p:sp>
        <p:nvSpPr>
          <p:cNvPr id="6" name="Header Placeholder 5"/>
          <p:cNvSpPr>
            <a:spLocks noGrp="1"/>
          </p:cNvSpPr>
          <p:nvPr>
            <p:ph type="hdr" sz="quarter" idx="12"/>
          </p:nvPr>
        </p:nvSpPr>
        <p:spPr>
          <a:xfrm>
            <a:off x="3" y="1"/>
            <a:ext cx="3016457" cy="462597"/>
          </a:xfrm>
          <a:prstGeom prst="rect">
            <a:avLst/>
          </a:prstGeom>
        </p:spPr>
        <p:txBody>
          <a:bodyPr lIns="90853" tIns="45426" rIns="90853" bIns="45426"/>
          <a:lstStyle/>
          <a:p>
            <a:r>
              <a:rPr lang="en-US"/>
              <a:t>CWOA 2012 - Basic Water Law &amp; Water Administration</a:t>
            </a:r>
          </a:p>
        </p:txBody>
      </p:sp>
    </p:spTree>
    <p:extLst>
      <p:ext uri="{BB962C8B-B14F-4D97-AF65-F5344CB8AC3E}">
        <p14:creationId xmlns:p14="http://schemas.microsoft.com/office/powerpoint/2010/main" val="3674317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5debd049f3_0_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How many compacts does Colorado have with surrounding states?</a:t>
            </a:r>
            <a:endParaRPr dirty="0"/>
          </a:p>
        </p:txBody>
      </p:sp>
      <p:sp>
        <p:nvSpPr>
          <p:cNvPr id="114" name="Google Shape;114;g15debd049f3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sz="2000" dirty="0"/>
              <a:t>9 interstate compacts &amp; 2 International Treaties (with Mexico) – THEY ARE ALL DIFFERENT</a:t>
            </a:r>
          </a:p>
          <a:p>
            <a:pPr marL="0" lvl="0" indent="0" algn="l" rtl="0">
              <a:lnSpc>
                <a:spcPct val="100000"/>
              </a:lnSpc>
              <a:spcBef>
                <a:spcPts val="0"/>
              </a:spcBef>
              <a:spcAft>
                <a:spcPts val="0"/>
              </a:spcAft>
              <a:buSzPts val="1400"/>
              <a:buNone/>
            </a:pPr>
            <a:r>
              <a:rPr lang="en-US" sz="2000" dirty="0"/>
              <a:t>South Platte – 1923, Republican River – 1942, Arkansas River – 1948, Costilla Creek – 1944, Rio Grande – 1938, Colorado River – 1922, Upper Colorado River – 1948, La Plata River – 1922, Animas-La Plata Project – 1968, Mexican Treaty on the Rio Grande, Tijuana and Colorado Rivers – 1944, Convention with Mexico on the Rio Grande above Fort Quitman, TX - 1906</a:t>
            </a:r>
          </a:p>
          <a:p>
            <a:pPr defTabSz="966612">
              <a:defRPr/>
            </a:pPr>
            <a:r>
              <a:rPr lang="en-US" sz="2000" dirty="0"/>
              <a:t>A compact is</a:t>
            </a:r>
            <a:r>
              <a:rPr lang="en-US" sz="2000" baseline="0" dirty="0"/>
              <a:t> essentially a contract between two or more sovereign states to allocate (equitably apportion) a resource…in this case water.  Compacts are agreed to by the legislatures of the states and approved by congress. </a:t>
            </a:r>
          </a:p>
          <a:p>
            <a:pPr defTabSz="966612">
              <a:defRPr/>
            </a:pPr>
            <a:endParaRPr lang="en-US" sz="2000" baseline="0" dirty="0"/>
          </a:p>
          <a:p>
            <a:pPr defTabSz="966612">
              <a:defRPr/>
            </a:pPr>
            <a:r>
              <a:rPr lang="en-US" sz="2000" baseline="0" dirty="0"/>
              <a:t>Water in Colorado goes to 19 states and to Mexico and we have 11 compacts or ‘equitable apportionments.</a:t>
            </a:r>
          </a:p>
          <a:p>
            <a:pPr defTabSz="966612">
              <a:defRPr/>
            </a:pPr>
            <a:endParaRPr lang="en-US" sz="2000" baseline="0" dirty="0"/>
          </a:p>
          <a:p>
            <a:pPr defTabSz="966612">
              <a:defRPr/>
            </a:pPr>
            <a:r>
              <a:rPr lang="en-US" sz="2000" baseline="0" dirty="0"/>
              <a:t>Why agree? It is an alternative to war or litigation.    </a:t>
            </a:r>
          </a:p>
          <a:p>
            <a:endParaRPr lang="en-US" sz="2000" baseline="0" dirty="0"/>
          </a:p>
          <a:p>
            <a:r>
              <a:rPr lang="en-US" sz="2000" baseline="0" dirty="0"/>
              <a:t>What are the consequences of failing to meet our compact obligations – sued by our neighbors – US Supreme Court</a:t>
            </a:r>
          </a:p>
          <a:p>
            <a:endParaRPr lang="en-US" sz="2000" baseline="0" dirty="0"/>
          </a:p>
          <a:p>
            <a:r>
              <a:rPr lang="en-US" sz="2000" baseline="0" dirty="0"/>
              <a:t>Every compact is different. Is CO in compliance now? Yes</a:t>
            </a:r>
          </a:p>
          <a:p>
            <a:endParaRPr lang="en-US" sz="1800" dirty="0"/>
          </a:p>
        </p:txBody>
      </p:sp>
    </p:spTree>
    <p:extLst>
      <p:ext uri="{BB962C8B-B14F-4D97-AF65-F5344CB8AC3E}">
        <p14:creationId xmlns:p14="http://schemas.microsoft.com/office/powerpoint/2010/main" val="2674457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xfrm>
            <a:off x="3941570" y="8781427"/>
            <a:ext cx="3016457" cy="462597"/>
          </a:xfrm>
          <a:prstGeom prst="rect">
            <a:avLst/>
          </a:prstGeom>
          <a:noFill/>
        </p:spPr>
        <p:txBody>
          <a:bodyPr lIns="90853" tIns="45426" rIns="90853" bIns="45426"/>
          <a:lstStyle/>
          <a:p>
            <a:pPr defTabSz="943469"/>
            <a:fld id="{B12D7852-B37E-463C-BD32-61835BA7F01E}" type="slidenum">
              <a:rPr lang="en-US" smtClean="0">
                <a:latin typeface="Times New Roman" pitchFamily="18" charset="0"/>
              </a:rPr>
              <a:pPr defTabSz="943469"/>
              <a:t>9</a:t>
            </a:fld>
            <a:endParaRPr lang="en-US" dirty="0">
              <a:latin typeface="Times New Roman" pitchFamily="18" charset="0"/>
            </a:endParaRPr>
          </a:p>
        </p:txBody>
      </p:sp>
      <p:sp>
        <p:nvSpPr>
          <p:cNvPr id="98307" name="Rectangle 2"/>
          <p:cNvSpPr>
            <a:spLocks noGrp="1" noRot="1" noChangeAspect="1" noChangeArrowheads="1" noTextEdit="1"/>
          </p:cNvSpPr>
          <p:nvPr>
            <p:ph type="sldImg"/>
          </p:nvPr>
        </p:nvSpPr>
        <p:spPr>
          <a:xfrm>
            <a:off x="396875" y="692150"/>
            <a:ext cx="6165850" cy="3468688"/>
          </a:xfrm>
          <a:ln/>
        </p:spPr>
      </p:sp>
      <p:sp>
        <p:nvSpPr>
          <p:cNvPr id="98308" name="Rectangle 3"/>
          <p:cNvSpPr>
            <a:spLocks noGrp="1" noChangeArrowheads="1"/>
          </p:cNvSpPr>
          <p:nvPr>
            <p:ph type="body" idx="1"/>
          </p:nvPr>
        </p:nvSpPr>
        <p:spPr>
          <a:noFill/>
          <a:ln/>
        </p:spPr>
        <p:txBody>
          <a:bodyPr/>
          <a:lstStyle/>
          <a:p>
            <a:pPr eaLnBrk="1" hangingPunct="1"/>
            <a:r>
              <a:rPr lang="en-US" dirty="0">
                <a:latin typeface="Times New Roman" pitchFamily="18" charset="0"/>
              </a:rPr>
              <a:t>This is a map similar</a:t>
            </a:r>
            <a:r>
              <a:rPr lang="en-US" baseline="0" dirty="0">
                <a:latin typeface="Times New Roman" pitchFamily="18" charset="0"/>
              </a:rPr>
              <a:t> to ones you probably have already been shown</a:t>
            </a:r>
            <a:r>
              <a:rPr lang="en-US" dirty="0">
                <a:latin typeface="Times New Roman" pitchFamily="18" charset="0"/>
              </a:rPr>
              <a:t>, but it shows</a:t>
            </a:r>
            <a:r>
              <a:rPr lang="en-US" baseline="0" dirty="0">
                <a:latin typeface="Times New Roman" pitchFamily="18" charset="0"/>
              </a:rPr>
              <a:t> the snake for each stream in both a wet and dry hydrology. As you can see, on the east slope in a dry hydrology shown in the light blue almost no water leaves the State…only what is required by the compacts on the South Platte, Arkansas, and Rio Grande Rivers. This makes DWR’s job difficult and has driven us to create tools to insure that we comply with the Compacts and Supreme Court decisions. This has included fallowing of significant land in the South Platte, instituting agricultural efficiency rules in the Arkansas, and creating </a:t>
            </a:r>
            <a:r>
              <a:rPr lang="en-US" baseline="0" dirty="0" err="1">
                <a:latin typeface="Times New Roman" pitchFamily="18" charset="0"/>
              </a:rPr>
              <a:t>subdistricts</a:t>
            </a:r>
            <a:r>
              <a:rPr lang="en-US" baseline="0" dirty="0">
                <a:latin typeface="Times New Roman" pitchFamily="18" charset="0"/>
              </a:rPr>
              <a:t> in the Rio Grande to deal with a declining aquifer conditions.</a:t>
            </a:r>
            <a:endParaRPr lang="en-US" dirty="0">
              <a:latin typeface="Times New Roman" pitchFamily="18" charset="0"/>
            </a:endParaRPr>
          </a:p>
        </p:txBody>
      </p:sp>
      <p:sp>
        <p:nvSpPr>
          <p:cNvPr id="5" name="Date Placeholder 4"/>
          <p:cNvSpPr>
            <a:spLocks noGrp="1"/>
          </p:cNvSpPr>
          <p:nvPr>
            <p:ph type="dt" idx="10"/>
          </p:nvPr>
        </p:nvSpPr>
        <p:spPr>
          <a:xfrm>
            <a:off x="3941570" y="1"/>
            <a:ext cx="3016457" cy="462597"/>
          </a:xfrm>
          <a:prstGeom prst="rect">
            <a:avLst/>
          </a:prstGeom>
        </p:spPr>
        <p:txBody>
          <a:bodyPr lIns="90853" tIns="45426" rIns="90853" bIns="45426"/>
          <a:lstStyle/>
          <a:p>
            <a:r>
              <a:rPr lang="en-US"/>
              <a:t>September 27, 2012</a:t>
            </a:r>
          </a:p>
        </p:txBody>
      </p:sp>
      <p:sp>
        <p:nvSpPr>
          <p:cNvPr id="6" name="Header Placeholder 5"/>
          <p:cNvSpPr>
            <a:spLocks noGrp="1"/>
          </p:cNvSpPr>
          <p:nvPr>
            <p:ph type="hdr" sz="quarter" idx="11"/>
          </p:nvPr>
        </p:nvSpPr>
        <p:spPr>
          <a:xfrm>
            <a:off x="3" y="1"/>
            <a:ext cx="3016457" cy="462597"/>
          </a:xfrm>
          <a:prstGeom prst="rect">
            <a:avLst/>
          </a:prstGeom>
        </p:spPr>
        <p:txBody>
          <a:bodyPr lIns="90853" tIns="45426" rIns="90853" bIns="45426"/>
          <a:lstStyle/>
          <a:p>
            <a:r>
              <a:rPr lang="en-US"/>
              <a:t>CWOA 2012 - Basic Water Law &amp; Water Administration</a:t>
            </a:r>
          </a:p>
        </p:txBody>
      </p:sp>
    </p:spTree>
    <p:extLst>
      <p:ext uri="{BB962C8B-B14F-4D97-AF65-F5344CB8AC3E}">
        <p14:creationId xmlns:p14="http://schemas.microsoft.com/office/powerpoint/2010/main" val="33998680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chemeClr val="dk1"/>
        </a:solidFill>
        <a:effectLst/>
      </p:bgPr>
    </p:bg>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446484" y="281285"/>
            <a:ext cx="7715100" cy="659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4200" b="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4" name="Google Shape;24;p3"/>
          <p:cNvSpPr txBox="1">
            <a:spLocks noGrp="1"/>
          </p:cNvSpPr>
          <p:nvPr>
            <p:ph type="body" idx="1"/>
          </p:nvPr>
        </p:nvSpPr>
        <p:spPr>
          <a:xfrm>
            <a:off x="457646" y="1004590"/>
            <a:ext cx="7715100" cy="3455700"/>
          </a:xfrm>
          <a:prstGeom prst="rect">
            <a:avLst/>
          </a:prstGeom>
          <a:noFill/>
          <a:ln>
            <a:noFill/>
          </a:ln>
        </p:spPr>
        <p:txBody>
          <a:bodyPr spcFirstLastPara="1" wrap="square" lIns="91425" tIns="45700" rIns="91425" bIns="45700" anchor="t" anchorCtr="0">
            <a:noAutofit/>
          </a:bodyPr>
          <a:lstStyle>
            <a:lvl1pPr marL="457200" lvl="0" indent="-431800" algn="l" rtl="0">
              <a:spcBef>
                <a:spcPts val="640"/>
              </a:spcBef>
              <a:spcAft>
                <a:spcPts val="0"/>
              </a:spcAft>
              <a:buSzPts val="3200"/>
              <a:buChar char="▪"/>
              <a:defRPr>
                <a:solidFill>
                  <a:srgbClr val="53585F"/>
                </a:solidFill>
              </a:defRPr>
            </a:lvl1pPr>
            <a:lvl2pPr marL="914400" lvl="1" indent="-450850" algn="l" rtl="0">
              <a:spcBef>
                <a:spcPts val="560"/>
              </a:spcBef>
              <a:spcAft>
                <a:spcPts val="0"/>
              </a:spcAft>
              <a:buSzPts val="3500"/>
              <a:buChar char="•"/>
              <a:defRPr>
                <a:solidFill>
                  <a:srgbClr val="53585F"/>
                </a:solidFill>
              </a:defRPr>
            </a:lvl2pPr>
            <a:lvl3pPr marL="1371600" lvl="2" indent="-419100" algn="l" rtl="0">
              <a:spcBef>
                <a:spcPts val="480"/>
              </a:spcBef>
              <a:spcAft>
                <a:spcPts val="0"/>
              </a:spcAft>
              <a:buSzPts val="3000"/>
              <a:buChar char="−"/>
              <a:defRPr>
                <a:solidFill>
                  <a:srgbClr val="53585F"/>
                </a:solidFill>
              </a:defRPr>
            </a:lvl3pPr>
            <a:lvl4pPr marL="1828800" lvl="3" indent="-336550" algn="l" rtl="0">
              <a:spcBef>
                <a:spcPts val="400"/>
              </a:spcBef>
              <a:spcAft>
                <a:spcPts val="0"/>
              </a:spcAft>
              <a:buSzPts val="1700"/>
              <a:buChar char="o"/>
              <a:defRPr>
                <a:solidFill>
                  <a:srgbClr val="53585F"/>
                </a:solidFill>
              </a:defRPr>
            </a:lvl4pPr>
            <a:lvl5pPr marL="2286000" lvl="4" indent="-355600" algn="l" rtl="0">
              <a:spcBef>
                <a:spcPts val="400"/>
              </a:spcBef>
              <a:spcAft>
                <a:spcPts val="0"/>
              </a:spcAft>
              <a:buSzPts val="2000"/>
              <a:buChar char="»"/>
              <a:defRPr>
                <a:solidFill>
                  <a:srgbClr val="53585F"/>
                </a:solidFil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pic>
        <p:nvPicPr>
          <p:cNvPr id="25" name="Google Shape;25;p3"/>
          <p:cNvPicPr preferRelativeResize="0"/>
          <p:nvPr/>
        </p:nvPicPr>
        <p:blipFill rotWithShape="1">
          <a:blip r:embed="rId2">
            <a:alphaModFix/>
          </a:blip>
          <a:srcRect l="864" r="874"/>
          <a:stretch/>
        </p:blipFill>
        <p:spPr>
          <a:xfrm>
            <a:off x="6777575" y="4731405"/>
            <a:ext cx="1684859" cy="30977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1">
  <p:cSld name="TWO_OBJECTS_1">
    <p:bg>
      <p:bgPr>
        <a:gradFill>
          <a:gsLst>
            <a:gs pos="0">
              <a:srgbClr val="2C68B2"/>
            </a:gs>
            <a:gs pos="100000">
              <a:srgbClr val="162B46"/>
            </a:gs>
          </a:gsLst>
          <a:lin ang="5400012" scaled="0"/>
        </a:gradFill>
        <a:effectLst/>
      </p:bgPr>
    </p:bg>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rgbClr val="FFD100"/>
              </a:buClr>
              <a:buSzPts val="1400"/>
              <a:buNone/>
              <a:defRPr>
                <a:solidFill>
                  <a:srgbClr val="FFD100"/>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91" name="Google Shape;91;p14"/>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dk1"/>
              </a:buClr>
              <a:buSzPts val="2800"/>
              <a:buChar char="▪"/>
              <a:defRPr sz="2800">
                <a:solidFill>
                  <a:schemeClr val="dk1"/>
                </a:solidFill>
              </a:defRPr>
            </a:lvl1pPr>
            <a:lvl2pPr marL="914400" lvl="1" indent="-419100" algn="l" rtl="0">
              <a:spcBef>
                <a:spcPts val="480"/>
              </a:spcBef>
              <a:spcAft>
                <a:spcPts val="0"/>
              </a:spcAft>
              <a:buClr>
                <a:schemeClr val="dk1"/>
              </a:buClr>
              <a:buSzPts val="3000"/>
              <a:buChar char="•"/>
              <a:defRPr sz="2400">
                <a:solidFill>
                  <a:schemeClr val="dk1"/>
                </a:solidFill>
              </a:defRPr>
            </a:lvl2pPr>
            <a:lvl3pPr marL="1371600" lvl="2" indent="-387350" algn="l" rtl="0">
              <a:spcBef>
                <a:spcPts val="400"/>
              </a:spcBef>
              <a:spcAft>
                <a:spcPts val="0"/>
              </a:spcAft>
              <a:buClr>
                <a:schemeClr val="dk1"/>
              </a:buClr>
              <a:buSzPts val="2500"/>
              <a:buChar char="−"/>
              <a:defRPr sz="2000">
                <a:solidFill>
                  <a:schemeClr val="dk1"/>
                </a:solidFill>
              </a:defRPr>
            </a:lvl3pPr>
            <a:lvl4pPr marL="1828800" lvl="3" indent="-325755" algn="l" rtl="0">
              <a:spcBef>
                <a:spcPts val="360"/>
              </a:spcBef>
              <a:spcAft>
                <a:spcPts val="0"/>
              </a:spcAft>
              <a:buClr>
                <a:schemeClr val="dk1"/>
              </a:buClr>
              <a:buSzPts val="1530"/>
              <a:buChar char="o"/>
              <a:defRPr sz="1800">
                <a:solidFill>
                  <a:schemeClr val="dk1"/>
                </a:solidFill>
              </a:defRPr>
            </a:lvl4pPr>
            <a:lvl5pPr marL="2286000" lvl="4" indent="-342900" algn="l" rtl="0">
              <a:spcBef>
                <a:spcPts val="360"/>
              </a:spcBef>
              <a:spcAft>
                <a:spcPts val="0"/>
              </a:spcAft>
              <a:buClr>
                <a:schemeClr val="dk1"/>
              </a:buClr>
              <a:buSzPts val="1800"/>
              <a:buChar char="»"/>
              <a:defRPr sz="1800">
                <a:solidFill>
                  <a:schemeClr val="dk1"/>
                </a:solidFill>
              </a:defRPr>
            </a:lvl5pPr>
            <a:lvl6pPr marL="2743200" lvl="5" indent="-342900" algn="l" rtl="0">
              <a:spcBef>
                <a:spcPts val="360"/>
              </a:spcBef>
              <a:spcAft>
                <a:spcPts val="0"/>
              </a:spcAft>
              <a:buClr>
                <a:schemeClr val="dk1"/>
              </a:buClr>
              <a:buSzPts val="1800"/>
              <a:buChar char="•"/>
              <a:defRPr sz="1800">
                <a:solidFill>
                  <a:schemeClr val="dk1"/>
                </a:solidFill>
              </a:defRPr>
            </a:lvl6pPr>
            <a:lvl7pPr marL="3200400" lvl="6" indent="-342900" algn="l" rtl="0">
              <a:spcBef>
                <a:spcPts val="360"/>
              </a:spcBef>
              <a:spcAft>
                <a:spcPts val="0"/>
              </a:spcAft>
              <a:buClr>
                <a:schemeClr val="dk1"/>
              </a:buClr>
              <a:buSzPts val="1800"/>
              <a:buChar char="•"/>
              <a:defRPr sz="1800">
                <a:solidFill>
                  <a:schemeClr val="dk1"/>
                </a:solidFill>
              </a:defRPr>
            </a:lvl7pPr>
            <a:lvl8pPr marL="3657600" lvl="7" indent="-342900" algn="l" rtl="0">
              <a:spcBef>
                <a:spcPts val="360"/>
              </a:spcBef>
              <a:spcAft>
                <a:spcPts val="0"/>
              </a:spcAft>
              <a:buClr>
                <a:schemeClr val="dk1"/>
              </a:buClr>
              <a:buSzPts val="1800"/>
              <a:buChar char="•"/>
              <a:defRPr sz="1800">
                <a:solidFill>
                  <a:schemeClr val="dk1"/>
                </a:solidFill>
              </a:defRPr>
            </a:lvl8pPr>
            <a:lvl9pPr marL="4114800" lvl="8" indent="-342900" algn="l" rtl="0">
              <a:spcBef>
                <a:spcPts val="360"/>
              </a:spcBef>
              <a:spcAft>
                <a:spcPts val="0"/>
              </a:spcAft>
              <a:buClr>
                <a:schemeClr val="dk1"/>
              </a:buClr>
              <a:buSzPts val="1800"/>
              <a:buChar char="•"/>
              <a:defRPr sz="1800">
                <a:solidFill>
                  <a:schemeClr val="dk1"/>
                </a:solidFill>
              </a:defRPr>
            </a:lvl9pPr>
          </a:lstStyle>
          <a:p>
            <a:endParaRPr/>
          </a:p>
        </p:txBody>
      </p:sp>
      <p:sp>
        <p:nvSpPr>
          <p:cNvPr id="92" name="Google Shape;92;p14"/>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Clr>
                <a:schemeClr val="dk1"/>
              </a:buClr>
              <a:buSzPts val="2800"/>
              <a:buChar char="▪"/>
              <a:defRPr sz="2800">
                <a:solidFill>
                  <a:schemeClr val="dk1"/>
                </a:solidFill>
              </a:defRPr>
            </a:lvl1pPr>
            <a:lvl2pPr marL="914400" lvl="1" indent="-419100" algn="l" rtl="0">
              <a:spcBef>
                <a:spcPts val="480"/>
              </a:spcBef>
              <a:spcAft>
                <a:spcPts val="0"/>
              </a:spcAft>
              <a:buClr>
                <a:schemeClr val="dk1"/>
              </a:buClr>
              <a:buSzPts val="3000"/>
              <a:buChar char="•"/>
              <a:defRPr sz="2400">
                <a:solidFill>
                  <a:schemeClr val="dk1"/>
                </a:solidFill>
              </a:defRPr>
            </a:lvl2pPr>
            <a:lvl3pPr marL="1371600" lvl="2" indent="-387350" algn="l" rtl="0">
              <a:spcBef>
                <a:spcPts val="400"/>
              </a:spcBef>
              <a:spcAft>
                <a:spcPts val="0"/>
              </a:spcAft>
              <a:buClr>
                <a:schemeClr val="dk1"/>
              </a:buClr>
              <a:buSzPts val="2500"/>
              <a:buChar char="−"/>
              <a:defRPr sz="2000">
                <a:solidFill>
                  <a:schemeClr val="dk1"/>
                </a:solidFill>
              </a:defRPr>
            </a:lvl3pPr>
            <a:lvl4pPr marL="1828800" lvl="3" indent="-325755" algn="l" rtl="0">
              <a:spcBef>
                <a:spcPts val="360"/>
              </a:spcBef>
              <a:spcAft>
                <a:spcPts val="0"/>
              </a:spcAft>
              <a:buClr>
                <a:schemeClr val="dk1"/>
              </a:buClr>
              <a:buSzPts val="1530"/>
              <a:buChar char="o"/>
              <a:defRPr sz="1800">
                <a:solidFill>
                  <a:schemeClr val="dk1"/>
                </a:solidFill>
              </a:defRPr>
            </a:lvl4pPr>
            <a:lvl5pPr marL="2286000" lvl="4" indent="-342900" algn="l" rtl="0">
              <a:spcBef>
                <a:spcPts val="360"/>
              </a:spcBef>
              <a:spcAft>
                <a:spcPts val="0"/>
              </a:spcAft>
              <a:buClr>
                <a:schemeClr val="dk1"/>
              </a:buClr>
              <a:buSzPts val="1800"/>
              <a:buChar char="»"/>
              <a:defRPr sz="1800">
                <a:solidFill>
                  <a:schemeClr val="dk1"/>
                </a:solidFill>
              </a:defRPr>
            </a:lvl5pPr>
            <a:lvl6pPr marL="2743200" lvl="5" indent="-342900" algn="l" rtl="0">
              <a:spcBef>
                <a:spcPts val="360"/>
              </a:spcBef>
              <a:spcAft>
                <a:spcPts val="0"/>
              </a:spcAft>
              <a:buClr>
                <a:schemeClr val="dk1"/>
              </a:buClr>
              <a:buSzPts val="1800"/>
              <a:buChar char="•"/>
              <a:defRPr sz="1800">
                <a:solidFill>
                  <a:schemeClr val="dk1"/>
                </a:solidFill>
              </a:defRPr>
            </a:lvl6pPr>
            <a:lvl7pPr marL="3200400" lvl="6" indent="-342900" algn="l" rtl="0">
              <a:spcBef>
                <a:spcPts val="360"/>
              </a:spcBef>
              <a:spcAft>
                <a:spcPts val="0"/>
              </a:spcAft>
              <a:buClr>
                <a:schemeClr val="dk1"/>
              </a:buClr>
              <a:buSzPts val="1800"/>
              <a:buChar char="•"/>
              <a:defRPr sz="1800">
                <a:solidFill>
                  <a:schemeClr val="dk1"/>
                </a:solidFill>
              </a:defRPr>
            </a:lvl7pPr>
            <a:lvl8pPr marL="3657600" lvl="7" indent="-342900" algn="l" rtl="0">
              <a:spcBef>
                <a:spcPts val="360"/>
              </a:spcBef>
              <a:spcAft>
                <a:spcPts val="0"/>
              </a:spcAft>
              <a:buClr>
                <a:schemeClr val="dk1"/>
              </a:buClr>
              <a:buSzPts val="1800"/>
              <a:buChar char="•"/>
              <a:defRPr sz="1800">
                <a:solidFill>
                  <a:schemeClr val="dk1"/>
                </a:solidFill>
              </a:defRPr>
            </a:lvl8pPr>
            <a:lvl9pPr marL="4114800" lvl="8" indent="-342900" algn="l" rtl="0">
              <a:spcBef>
                <a:spcPts val="360"/>
              </a:spcBef>
              <a:spcAft>
                <a:spcPts val="0"/>
              </a:spcAft>
              <a:buClr>
                <a:schemeClr val="dk1"/>
              </a:buClr>
              <a:buSzPts val="1800"/>
              <a:buChar char="•"/>
              <a:defRPr sz="1800">
                <a:solidFill>
                  <a:schemeClr val="dk1"/>
                </a:solidFill>
              </a:defRPr>
            </a:lvl9pPr>
          </a:lstStyle>
          <a:p>
            <a:endParaRPr/>
          </a:p>
        </p:txBody>
      </p:sp>
      <p:sp>
        <p:nvSpPr>
          <p:cNvPr id="93" name="Google Shape;93;p1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p1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 name="Google Shape;95;p1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spcAft>
                <a:spcPts val="0"/>
              </a:spcAft>
              <a:buNone/>
              <a:defRPr sz="1200">
                <a:solidFill>
                  <a:schemeClr val="dk1"/>
                </a:solidFill>
                <a:latin typeface="Arial"/>
                <a:ea typeface="Arial"/>
                <a:cs typeface="Arial"/>
                <a:sym typeface="Arial"/>
              </a:defRPr>
            </a:lvl1pPr>
            <a:lvl2pPr marL="0" lvl="1" indent="0" algn="r" rtl="0">
              <a:spcBef>
                <a:spcPts val="0"/>
              </a:spcBef>
              <a:spcAft>
                <a:spcPts val="0"/>
              </a:spcAft>
              <a:buNone/>
              <a:defRPr sz="1200">
                <a:solidFill>
                  <a:schemeClr val="dk1"/>
                </a:solidFill>
                <a:latin typeface="Arial"/>
                <a:ea typeface="Arial"/>
                <a:cs typeface="Arial"/>
                <a:sym typeface="Arial"/>
              </a:defRPr>
            </a:lvl2pPr>
            <a:lvl3pPr marL="0" lvl="2" indent="0" algn="r" rtl="0">
              <a:spcBef>
                <a:spcPts val="0"/>
              </a:spcBef>
              <a:spcAft>
                <a:spcPts val="0"/>
              </a:spcAft>
              <a:buNone/>
              <a:defRPr sz="1200">
                <a:solidFill>
                  <a:schemeClr val="dk1"/>
                </a:solidFill>
                <a:latin typeface="Arial"/>
                <a:ea typeface="Arial"/>
                <a:cs typeface="Arial"/>
                <a:sym typeface="Arial"/>
              </a:defRPr>
            </a:lvl3pPr>
            <a:lvl4pPr marL="0" lvl="3" indent="0" algn="r" rtl="0">
              <a:spcBef>
                <a:spcPts val="0"/>
              </a:spcBef>
              <a:spcAft>
                <a:spcPts val="0"/>
              </a:spcAft>
              <a:buNone/>
              <a:defRPr sz="1200">
                <a:solidFill>
                  <a:schemeClr val="dk1"/>
                </a:solidFill>
                <a:latin typeface="Arial"/>
                <a:ea typeface="Arial"/>
                <a:cs typeface="Arial"/>
                <a:sym typeface="Arial"/>
              </a:defRPr>
            </a:lvl4pPr>
            <a:lvl5pPr marL="0" lvl="4" indent="0" algn="r" rtl="0">
              <a:spcBef>
                <a:spcPts val="0"/>
              </a:spcBef>
              <a:spcAft>
                <a:spcPts val="0"/>
              </a:spcAft>
              <a:buNone/>
              <a:defRPr sz="1200">
                <a:solidFill>
                  <a:schemeClr val="dk1"/>
                </a:solidFill>
                <a:latin typeface="Arial"/>
                <a:ea typeface="Arial"/>
                <a:cs typeface="Arial"/>
                <a:sym typeface="Arial"/>
              </a:defRPr>
            </a:lvl5pPr>
            <a:lvl6pPr marL="0" lvl="5" indent="0" algn="r" rtl="0">
              <a:spcBef>
                <a:spcPts val="0"/>
              </a:spcBef>
              <a:spcAft>
                <a:spcPts val="0"/>
              </a:spcAft>
              <a:buNone/>
              <a:defRPr sz="1200">
                <a:solidFill>
                  <a:schemeClr val="dk1"/>
                </a:solidFill>
                <a:latin typeface="Arial"/>
                <a:ea typeface="Arial"/>
                <a:cs typeface="Arial"/>
                <a:sym typeface="Arial"/>
              </a:defRPr>
            </a:lvl6pPr>
            <a:lvl7pPr marL="0" lvl="6" indent="0" algn="r" rtl="0">
              <a:spcBef>
                <a:spcPts val="0"/>
              </a:spcBef>
              <a:spcAft>
                <a:spcPts val="0"/>
              </a:spcAft>
              <a:buNone/>
              <a:defRPr sz="1200">
                <a:solidFill>
                  <a:schemeClr val="dk1"/>
                </a:solidFill>
                <a:latin typeface="Arial"/>
                <a:ea typeface="Arial"/>
                <a:cs typeface="Arial"/>
                <a:sym typeface="Arial"/>
              </a:defRPr>
            </a:lvl7pPr>
            <a:lvl8pPr marL="0" lvl="7" indent="0" algn="r" rtl="0">
              <a:spcBef>
                <a:spcPts val="0"/>
              </a:spcBef>
              <a:spcAft>
                <a:spcPts val="0"/>
              </a:spcAft>
              <a:buNone/>
              <a:defRPr sz="1200">
                <a:solidFill>
                  <a:schemeClr val="dk1"/>
                </a:solidFill>
                <a:latin typeface="Arial"/>
                <a:ea typeface="Arial"/>
                <a:cs typeface="Arial"/>
                <a:sym typeface="Arial"/>
              </a:defRPr>
            </a:lvl8pPr>
            <a:lvl9pPr marL="0" lvl="8" indent="0" algn="r" rtl="0">
              <a:spcBef>
                <a:spcPts val="0"/>
              </a:spcBef>
              <a:spcAft>
                <a:spcPts val="0"/>
              </a:spcAft>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96" name="Google Shape;96;p14"/>
          <p:cNvPicPr preferRelativeResize="0"/>
          <p:nvPr/>
        </p:nvPicPr>
        <p:blipFill>
          <a:blip r:embed="rId2">
            <a:alphaModFix/>
          </a:blip>
          <a:stretch>
            <a:fillRect/>
          </a:stretch>
        </p:blipFill>
        <p:spPr>
          <a:xfrm>
            <a:off x="6777575" y="4731405"/>
            <a:ext cx="1684856" cy="30976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_ONLY_1">
    <p:bg>
      <p:bgPr>
        <a:gradFill>
          <a:gsLst>
            <a:gs pos="0">
              <a:srgbClr val="2C68B2"/>
            </a:gs>
            <a:gs pos="100000">
              <a:srgbClr val="162B46"/>
            </a:gs>
          </a:gsLst>
          <a:lin ang="5400012" scaled="0"/>
        </a:gradFill>
        <a:effectLst/>
      </p:bgPr>
    </p:bg>
    <p:spTree>
      <p:nvGrpSpPr>
        <p:cNvPr id="1" name="Shape 97"/>
        <p:cNvGrpSpPr/>
        <p:nvPr/>
      </p:nvGrpSpPr>
      <p:grpSpPr>
        <a:xfrm>
          <a:off x="0" y="0"/>
          <a:ext cx="0" cy="0"/>
          <a:chOff x="0" y="0"/>
          <a:chExt cx="0" cy="0"/>
        </a:xfrm>
      </p:grpSpPr>
      <p:sp>
        <p:nvSpPr>
          <p:cNvPr id="98" name="Google Shape;98;p15"/>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rgbClr val="FFD100"/>
              </a:buClr>
              <a:buSzPts val="1400"/>
              <a:buNone/>
              <a:defRPr i="1">
                <a:solidFill>
                  <a:srgbClr val="FFD100"/>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99" name="Google Shape;99;p1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 name="Google Shape;100;p1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p1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spcAft>
                <a:spcPts val="0"/>
              </a:spcAft>
              <a:buNone/>
              <a:defRPr sz="1200">
                <a:solidFill>
                  <a:schemeClr val="dk1"/>
                </a:solidFill>
                <a:latin typeface="Arial"/>
                <a:ea typeface="Arial"/>
                <a:cs typeface="Arial"/>
                <a:sym typeface="Arial"/>
              </a:defRPr>
            </a:lvl1pPr>
            <a:lvl2pPr marL="0" lvl="1" indent="0" algn="r" rtl="0">
              <a:spcBef>
                <a:spcPts val="0"/>
              </a:spcBef>
              <a:spcAft>
                <a:spcPts val="0"/>
              </a:spcAft>
              <a:buNone/>
              <a:defRPr sz="1200">
                <a:solidFill>
                  <a:schemeClr val="dk1"/>
                </a:solidFill>
                <a:latin typeface="Arial"/>
                <a:ea typeface="Arial"/>
                <a:cs typeface="Arial"/>
                <a:sym typeface="Arial"/>
              </a:defRPr>
            </a:lvl2pPr>
            <a:lvl3pPr marL="0" lvl="2" indent="0" algn="r" rtl="0">
              <a:spcBef>
                <a:spcPts val="0"/>
              </a:spcBef>
              <a:spcAft>
                <a:spcPts val="0"/>
              </a:spcAft>
              <a:buNone/>
              <a:defRPr sz="1200">
                <a:solidFill>
                  <a:schemeClr val="dk1"/>
                </a:solidFill>
                <a:latin typeface="Arial"/>
                <a:ea typeface="Arial"/>
                <a:cs typeface="Arial"/>
                <a:sym typeface="Arial"/>
              </a:defRPr>
            </a:lvl3pPr>
            <a:lvl4pPr marL="0" lvl="3" indent="0" algn="r" rtl="0">
              <a:spcBef>
                <a:spcPts val="0"/>
              </a:spcBef>
              <a:spcAft>
                <a:spcPts val="0"/>
              </a:spcAft>
              <a:buNone/>
              <a:defRPr sz="1200">
                <a:solidFill>
                  <a:schemeClr val="dk1"/>
                </a:solidFill>
                <a:latin typeface="Arial"/>
                <a:ea typeface="Arial"/>
                <a:cs typeface="Arial"/>
                <a:sym typeface="Arial"/>
              </a:defRPr>
            </a:lvl4pPr>
            <a:lvl5pPr marL="0" lvl="4" indent="0" algn="r" rtl="0">
              <a:spcBef>
                <a:spcPts val="0"/>
              </a:spcBef>
              <a:spcAft>
                <a:spcPts val="0"/>
              </a:spcAft>
              <a:buNone/>
              <a:defRPr sz="1200">
                <a:solidFill>
                  <a:schemeClr val="dk1"/>
                </a:solidFill>
                <a:latin typeface="Arial"/>
                <a:ea typeface="Arial"/>
                <a:cs typeface="Arial"/>
                <a:sym typeface="Arial"/>
              </a:defRPr>
            </a:lvl5pPr>
            <a:lvl6pPr marL="0" lvl="5" indent="0" algn="r" rtl="0">
              <a:spcBef>
                <a:spcPts val="0"/>
              </a:spcBef>
              <a:spcAft>
                <a:spcPts val="0"/>
              </a:spcAft>
              <a:buNone/>
              <a:defRPr sz="1200">
                <a:solidFill>
                  <a:schemeClr val="dk1"/>
                </a:solidFill>
                <a:latin typeface="Arial"/>
                <a:ea typeface="Arial"/>
                <a:cs typeface="Arial"/>
                <a:sym typeface="Arial"/>
              </a:defRPr>
            </a:lvl6pPr>
            <a:lvl7pPr marL="0" lvl="6" indent="0" algn="r" rtl="0">
              <a:spcBef>
                <a:spcPts val="0"/>
              </a:spcBef>
              <a:spcAft>
                <a:spcPts val="0"/>
              </a:spcAft>
              <a:buNone/>
              <a:defRPr sz="1200">
                <a:solidFill>
                  <a:schemeClr val="dk1"/>
                </a:solidFill>
                <a:latin typeface="Arial"/>
                <a:ea typeface="Arial"/>
                <a:cs typeface="Arial"/>
                <a:sym typeface="Arial"/>
              </a:defRPr>
            </a:lvl7pPr>
            <a:lvl8pPr marL="0" lvl="7" indent="0" algn="r" rtl="0">
              <a:spcBef>
                <a:spcPts val="0"/>
              </a:spcBef>
              <a:spcAft>
                <a:spcPts val="0"/>
              </a:spcAft>
              <a:buNone/>
              <a:defRPr sz="1200">
                <a:solidFill>
                  <a:schemeClr val="dk1"/>
                </a:solidFill>
                <a:latin typeface="Arial"/>
                <a:ea typeface="Arial"/>
                <a:cs typeface="Arial"/>
                <a:sym typeface="Arial"/>
              </a:defRPr>
            </a:lvl8pPr>
            <a:lvl9pPr marL="0" lvl="8" indent="0" algn="r" rtl="0">
              <a:spcBef>
                <a:spcPts val="0"/>
              </a:spcBef>
              <a:spcAft>
                <a:spcPts val="0"/>
              </a:spcAft>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02" name="Google Shape;102;p15"/>
          <p:cNvPicPr preferRelativeResize="0"/>
          <p:nvPr/>
        </p:nvPicPr>
        <p:blipFill>
          <a:blip r:embed="rId2">
            <a:alphaModFix/>
          </a:blip>
          <a:stretch>
            <a:fillRect/>
          </a:stretch>
        </p:blipFill>
        <p:spPr>
          <a:xfrm>
            <a:off x="6777575" y="4731405"/>
            <a:ext cx="1684856" cy="30976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46484" y="763488"/>
            <a:ext cx="7715250" cy="1205508"/>
          </a:xfrm>
          <a:prstGeom prst="rect">
            <a:avLst/>
          </a:prstGeom>
        </p:spPr>
        <p:txBody>
          <a:bodyPr anchor="b"/>
          <a:lstStyle>
            <a:lvl1pPr algn="l">
              <a:defRPr sz="3164" b="0"/>
            </a:lvl1pPr>
          </a:lstStyle>
          <a:p>
            <a:r>
              <a:rPr lang="en-US" dirty="0"/>
              <a:t>Click to Edit Master Title Style</a:t>
            </a:r>
          </a:p>
        </p:txBody>
      </p:sp>
      <p:sp>
        <p:nvSpPr>
          <p:cNvPr id="7" name="Content Placeholder 2"/>
          <p:cNvSpPr>
            <a:spLocks noGrp="1"/>
          </p:cNvSpPr>
          <p:nvPr>
            <p:ph idx="1" hasCustomPrompt="1"/>
          </p:nvPr>
        </p:nvSpPr>
        <p:spPr>
          <a:xfrm>
            <a:off x="457647" y="2049363"/>
            <a:ext cx="7715250" cy="2411016"/>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 for small amount of text</a:t>
            </a:r>
          </a:p>
        </p:txBody>
      </p:sp>
    </p:spTree>
    <p:extLst>
      <p:ext uri="{BB962C8B-B14F-4D97-AF65-F5344CB8AC3E}">
        <p14:creationId xmlns:p14="http://schemas.microsoft.com/office/powerpoint/2010/main" val="1514632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46484" y="763488"/>
            <a:ext cx="7715250" cy="1205508"/>
          </a:xfrm>
          <a:prstGeom prst="rect">
            <a:avLst/>
          </a:prstGeom>
        </p:spPr>
        <p:txBody>
          <a:bodyPr anchor="b"/>
          <a:lstStyle>
            <a:lvl1pPr algn="l">
              <a:defRPr sz="3164" b="0"/>
            </a:lvl1pPr>
          </a:lstStyle>
          <a:p>
            <a:r>
              <a:rPr lang="en-US" dirty="0"/>
              <a:t>Click to Edit Master Title Style</a:t>
            </a:r>
          </a:p>
        </p:txBody>
      </p:sp>
      <p:sp>
        <p:nvSpPr>
          <p:cNvPr id="7" name="Content Placeholder 2"/>
          <p:cNvSpPr>
            <a:spLocks noGrp="1"/>
          </p:cNvSpPr>
          <p:nvPr>
            <p:ph idx="1" hasCustomPrompt="1"/>
          </p:nvPr>
        </p:nvSpPr>
        <p:spPr>
          <a:xfrm>
            <a:off x="457647" y="2049363"/>
            <a:ext cx="7715250" cy="2411016"/>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 for small amount of text</a:t>
            </a:r>
          </a:p>
        </p:txBody>
      </p:sp>
    </p:spTree>
    <p:extLst>
      <p:ext uri="{BB962C8B-B14F-4D97-AF65-F5344CB8AC3E}">
        <p14:creationId xmlns:p14="http://schemas.microsoft.com/office/powerpoint/2010/main" val="22084444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457647" y="205941"/>
            <a:ext cx="8228707" cy="85725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2847" b="1" i="1" u="none" strike="noStrike" cap="none">
                <a:solidFill>
                  <a:srgbClr val="53585F"/>
                </a:solidFill>
                <a:latin typeface="Trebuchet MS"/>
                <a:ea typeface="Trebuchet MS"/>
                <a:cs typeface="Trebuchet MS"/>
                <a:sym typeface="Trebuchet MS"/>
              </a:defRPr>
            </a:lvl1pPr>
            <a:lvl2pPr marL="0" marR="0" lvl="1" indent="0" algn="ctr" rtl="0">
              <a:spcBef>
                <a:spcPts val="0"/>
              </a:spcBef>
              <a:spcAft>
                <a:spcPts val="0"/>
              </a:spcAft>
              <a:buSzPts val="1400"/>
              <a:buNone/>
              <a:defRPr sz="3480" b="1" i="1" u="none" strike="noStrike" cap="none">
                <a:solidFill>
                  <a:srgbClr val="FFFFFF"/>
                </a:solidFill>
                <a:latin typeface="Trebuchet MS"/>
                <a:ea typeface="Trebuchet MS"/>
                <a:cs typeface="Trebuchet MS"/>
                <a:sym typeface="Trebuchet MS"/>
              </a:defRPr>
            </a:lvl2pPr>
            <a:lvl3pPr marL="0" marR="0" lvl="2" indent="0" algn="ctr" rtl="0">
              <a:spcBef>
                <a:spcPts val="0"/>
              </a:spcBef>
              <a:spcAft>
                <a:spcPts val="0"/>
              </a:spcAft>
              <a:buSzPts val="1400"/>
              <a:buNone/>
              <a:defRPr sz="3480" b="1" i="1" u="none" strike="noStrike" cap="none">
                <a:solidFill>
                  <a:srgbClr val="FFFFFF"/>
                </a:solidFill>
                <a:latin typeface="Trebuchet MS"/>
                <a:ea typeface="Trebuchet MS"/>
                <a:cs typeface="Trebuchet MS"/>
                <a:sym typeface="Trebuchet MS"/>
              </a:defRPr>
            </a:lvl3pPr>
            <a:lvl4pPr marL="0" marR="0" lvl="3" indent="0" algn="ctr" rtl="0">
              <a:spcBef>
                <a:spcPts val="0"/>
              </a:spcBef>
              <a:spcAft>
                <a:spcPts val="0"/>
              </a:spcAft>
              <a:buSzPts val="1400"/>
              <a:buNone/>
              <a:defRPr sz="3480" b="1" i="1" u="none" strike="noStrike" cap="none">
                <a:solidFill>
                  <a:srgbClr val="FFFFFF"/>
                </a:solidFill>
                <a:latin typeface="Trebuchet MS"/>
                <a:ea typeface="Trebuchet MS"/>
                <a:cs typeface="Trebuchet MS"/>
                <a:sym typeface="Trebuchet MS"/>
              </a:defRPr>
            </a:lvl4pPr>
            <a:lvl5pPr marL="0" marR="0" lvl="4" indent="0" algn="ctr" rtl="0">
              <a:spcBef>
                <a:spcPts val="0"/>
              </a:spcBef>
              <a:spcAft>
                <a:spcPts val="0"/>
              </a:spcAft>
              <a:buSzPts val="1400"/>
              <a:buNone/>
              <a:defRPr sz="3480" b="1" i="1" u="none" strike="noStrike" cap="none">
                <a:solidFill>
                  <a:srgbClr val="FFFFFF"/>
                </a:solidFill>
                <a:latin typeface="Trebuchet MS"/>
                <a:ea typeface="Trebuchet MS"/>
                <a:cs typeface="Trebuchet MS"/>
                <a:sym typeface="Trebuchet MS"/>
              </a:defRPr>
            </a:lvl5pPr>
            <a:lvl6pPr marL="241118" marR="0" lvl="5" indent="0" algn="ctr" rtl="0">
              <a:spcBef>
                <a:spcPts val="0"/>
              </a:spcBef>
              <a:spcAft>
                <a:spcPts val="0"/>
              </a:spcAft>
              <a:buSzPts val="1400"/>
              <a:buNone/>
              <a:defRPr sz="3480" b="1" i="1" u="none" strike="noStrike" cap="none">
                <a:solidFill>
                  <a:srgbClr val="FFFFFF"/>
                </a:solidFill>
                <a:latin typeface="Trebuchet MS"/>
                <a:ea typeface="Trebuchet MS"/>
                <a:cs typeface="Trebuchet MS"/>
                <a:sym typeface="Trebuchet MS"/>
              </a:defRPr>
            </a:lvl6pPr>
            <a:lvl7pPr marL="482236" marR="0" lvl="6" indent="0" algn="ctr" rtl="0">
              <a:spcBef>
                <a:spcPts val="0"/>
              </a:spcBef>
              <a:spcAft>
                <a:spcPts val="0"/>
              </a:spcAft>
              <a:buSzPts val="1400"/>
              <a:buNone/>
              <a:defRPr sz="3480" b="1" i="1" u="none" strike="noStrike" cap="none">
                <a:solidFill>
                  <a:srgbClr val="FFFFFF"/>
                </a:solidFill>
                <a:latin typeface="Trebuchet MS"/>
                <a:ea typeface="Trebuchet MS"/>
                <a:cs typeface="Trebuchet MS"/>
                <a:sym typeface="Trebuchet MS"/>
              </a:defRPr>
            </a:lvl7pPr>
            <a:lvl8pPr marL="723353" marR="0" lvl="7" indent="0" algn="ctr" rtl="0">
              <a:spcBef>
                <a:spcPts val="0"/>
              </a:spcBef>
              <a:spcAft>
                <a:spcPts val="0"/>
              </a:spcAft>
              <a:buSzPts val="1400"/>
              <a:buNone/>
              <a:defRPr sz="3480" b="1" i="1" u="none" strike="noStrike" cap="none">
                <a:solidFill>
                  <a:srgbClr val="FFFFFF"/>
                </a:solidFill>
                <a:latin typeface="Trebuchet MS"/>
                <a:ea typeface="Trebuchet MS"/>
                <a:cs typeface="Trebuchet MS"/>
                <a:sym typeface="Trebuchet MS"/>
              </a:defRPr>
            </a:lvl8pPr>
            <a:lvl9pPr marL="964471" marR="0" lvl="8" indent="0" algn="ctr" rtl="0">
              <a:spcBef>
                <a:spcPts val="0"/>
              </a:spcBef>
              <a:spcAft>
                <a:spcPts val="0"/>
              </a:spcAft>
              <a:buSzPts val="1400"/>
              <a:buNone/>
              <a:defRPr sz="3480" b="1" i="1" u="none" strike="noStrike" cap="none">
                <a:solidFill>
                  <a:srgbClr val="FFFFFF"/>
                </a:solidFill>
                <a:latin typeface="Trebuchet MS"/>
                <a:ea typeface="Trebuchet MS"/>
                <a:cs typeface="Trebuchet MS"/>
                <a:sym typeface="Trebuchet MS"/>
              </a:defRPr>
            </a:lvl9pPr>
          </a:lstStyle>
          <a:p>
            <a:endParaRPr/>
          </a:p>
        </p:txBody>
      </p:sp>
      <p:sp>
        <p:nvSpPr>
          <p:cNvPr id="14" name="Google Shape;14;p3"/>
          <p:cNvSpPr txBox="1">
            <a:spLocks noGrp="1"/>
          </p:cNvSpPr>
          <p:nvPr>
            <p:ph type="body" idx="1"/>
          </p:nvPr>
        </p:nvSpPr>
        <p:spPr>
          <a:xfrm>
            <a:off x="446485" y="1326058"/>
            <a:ext cx="8251031" cy="3094137"/>
          </a:xfrm>
          <a:prstGeom prst="rect">
            <a:avLst/>
          </a:prstGeom>
          <a:noFill/>
          <a:ln>
            <a:noFill/>
          </a:ln>
        </p:spPr>
        <p:txBody>
          <a:bodyPr spcFirstLastPara="1" wrap="square" lIns="91425" tIns="91425" rIns="91425" bIns="91425" anchor="t" anchorCtr="0">
            <a:noAutofit/>
          </a:bodyPr>
          <a:lstStyle>
            <a:lvl1pPr marL="241118" marR="0" lvl="0" indent="-254513" algn="l" rtl="0">
              <a:spcBef>
                <a:spcPts val="0"/>
              </a:spcBef>
              <a:spcAft>
                <a:spcPts val="0"/>
              </a:spcAft>
              <a:buClr>
                <a:srgbClr val="53585F"/>
              </a:buClr>
              <a:buSzPts val="4000"/>
              <a:buFont typeface="Noto Sans Symbols"/>
              <a:buChar char="➢"/>
              <a:defRPr sz="2110" b="0" i="0" u="none" strike="noStrike" cap="none">
                <a:solidFill>
                  <a:srgbClr val="53585F"/>
                </a:solidFill>
                <a:latin typeface="Trebuchet MS"/>
                <a:ea typeface="Trebuchet MS"/>
                <a:cs typeface="Trebuchet MS"/>
                <a:sym typeface="Trebuchet MS"/>
              </a:defRPr>
            </a:lvl1pPr>
            <a:lvl2pPr marL="482236" marR="0" lvl="1" indent="-241118" algn="l" rtl="0">
              <a:spcBef>
                <a:spcPts val="0"/>
              </a:spcBef>
              <a:spcAft>
                <a:spcPts val="0"/>
              </a:spcAft>
              <a:buClr>
                <a:srgbClr val="53585F"/>
              </a:buClr>
              <a:buSzPts val="3600"/>
              <a:buFont typeface="Noto Sans Symbols"/>
              <a:buChar char="▪"/>
              <a:defRPr sz="1898" b="0" i="0" u="none" strike="noStrike" cap="none">
                <a:solidFill>
                  <a:srgbClr val="53585F"/>
                </a:solidFill>
                <a:latin typeface="Trebuchet MS"/>
                <a:ea typeface="Trebuchet MS"/>
                <a:cs typeface="Trebuchet MS"/>
                <a:sym typeface="Trebuchet MS"/>
              </a:defRPr>
            </a:lvl2pPr>
            <a:lvl3pPr marL="723353" marR="0" lvl="2" indent="-227722" algn="l" rtl="0">
              <a:spcBef>
                <a:spcPts val="0"/>
              </a:spcBef>
              <a:spcAft>
                <a:spcPts val="0"/>
              </a:spcAft>
              <a:buClr>
                <a:srgbClr val="53585F"/>
              </a:buClr>
              <a:buSzPts val="3200"/>
              <a:buFont typeface="Arial"/>
              <a:buChar char="•"/>
              <a:defRPr sz="1687" b="0" i="0" u="none" strike="noStrike" cap="none">
                <a:solidFill>
                  <a:srgbClr val="53585F"/>
                </a:solidFill>
                <a:latin typeface="Trebuchet MS"/>
                <a:ea typeface="Trebuchet MS"/>
                <a:cs typeface="Trebuchet MS"/>
                <a:sym typeface="Trebuchet MS"/>
              </a:defRPr>
            </a:lvl3pPr>
            <a:lvl4pPr marL="964471" marR="0" lvl="3" indent="-214328" algn="l" rtl="0">
              <a:spcBef>
                <a:spcPts val="0"/>
              </a:spcBef>
              <a:spcAft>
                <a:spcPts val="0"/>
              </a:spcAft>
              <a:buClr>
                <a:srgbClr val="53585F"/>
              </a:buClr>
              <a:buSzPts val="2800"/>
              <a:buFont typeface="Trebuchet MS"/>
              <a:buChar char="–"/>
              <a:defRPr sz="1477" b="0" i="0" u="none" strike="noStrike" cap="none">
                <a:solidFill>
                  <a:srgbClr val="53585F"/>
                </a:solidFill>
                <a:latin typeface="Trebuchet MS"/>
                <a:ea typeface="Trebuchet MS"/>
                <a:cs typeface="Trebuchet MS"/>
                <a:sym typeface="Trebuchet MS"/>
              </a:defRPr>
            </a:lvl4pPr>
            <a:lvl5pPr marL="1205588" marR="0" lvl="4" indent="-200931" algn="l" rtl="0">
              <a:spcBef>
                <a:spcPts val="0"/>
              </a:spcBef>
              <a:spcAft>
                <a:spcPts val="0"/>
              </a:spcAft>
              <a:buClr>
                <a:srgbClr val="53585F"/>
              </a:buClr>
              <a:buSzPts val="2400"/>
              <a:buFont typeface="Trebuchet MS"/>
              <a:buChar char="»"/>
              <a:defRPr sz="1266" b="0" i="0" u="none" strike="noStrike" cap="none">
                <a:solidFill>
                  <a:srgbClr val="53585F"/>
                </a:solidFill>
                <a:latin typeface="Trebuchet MS"/>
                <a:ea typeface="Trebuchet MS"/>
                <a:cs typeface="Trebuchet MS"/>
                <a:sym typeface="Trebuchet MS"/>
              </a:defRPr>
            </a:lvl5pPr>
            <a:lvl6pPr marL="1446707" marR="0" lvl="5" indent="-120559" algn="l" rtl="0">
              <a:spcBef>
                <a:spcPts val="2215"/>
              </a:spcBef>
              <a:spcAft>
                <a:spcPts val="0"/>
              </a:spcAft>
              <a:buSzPts val="1400"/>
              <a:buNone/>
              <a:defRPr sz="1846" b="0" i="0" u="none" strike="noStrike" cap="none">
                <a:solidFill>
                  <a:srgbClr val="FFFFFF"/>
                </a:solidFill>
                <a:latin typeface="Trebuchet MS"/>
                <a:ea typeface="Trebuchet MS"/>
                <a:cs typeface="Trebuchet MS"/>
                <a:sym typeface="Trebuchet MS"/>
              </a:defRPr>
            </a:lvl6pPr>
            <a:lvl7pPr marL="1687824" marR="0" lvl="6" indent="-120559" algn="l" rtl="0">
              <a:spcBef>
                <a:spcPts val="2215"/>
              </a:spcBef>
              <a:spcAft>
                <a:spcPts val="0"/>
              </a:spcAft>
              <a:buSzPts val="1400"/>
              <a:buNone/>
              <a:defRPr sz="1846" b="0" i="0" u="none" strike="noStrike" cap="none">
                <a:solidFill>
                  <a:srgbClr val="FFFFFF"/>
                </a:solidFill>
                <a:latin typeface="Trebuchet MS"/>
                <a:ea typeface="Trebuchet MS"/>
                <a:cs typeface="Trebuchet MS"/>
                <a:sym typeface="Trebuchet MS"/>
              </a:defRPr>
            </a:lvl7pPr>
            <a:lvl8pPr marL="1928942" marR="0" lvl="7" indent="-120559" algn="l" rtl="0">
              <a:spcBef>
                <a:spcPts val="2215"/>
              </a:spcBef>
              <a:spcAft>
                <a:spcPts val="0"/>
              </a:spcAft>
              <a:buSzPts val="1400"/>
              <a:buNone/>
              <a:defRPr sz="1846" b="0" i="0" u="none" strike="noStrike" cap="none">
                <a:solidFill>
                  <a:srgbClr val="FFFFFF"/>
                </a:solidFill>
                <a:latin typeface="Trebuchet MS"/>
                <a:ea typeface="Trebuchet MS"/>
                <a:cs typeface="Trebuchet MS"/>
                <a:sym typeface="Trebuchet MS"/>
              </a:defRPr>
            </a:lvl8pPr>
            <a:lvl9pPr marL="2170060" marR="0" lvl="8" indent="-120559" algn="l" rtl="0">
              <a:spcBef>
                <a:spcPts val="2215"/>
              </a:spcBef>
              <a:spcAft>
                <a:spcPts val="0"/>
              </a:spcAft>
              <a:buSzPts val="1400"/>
              <a:buNone/>
              <a:defRPr sz="1846" b="0" i="0" u="none" strike="noStrike" cap="none">
                <a:solidFill>
                  <a:srgbClr val="FFFFFF"/>
                </a:solidFill>
                <a:latin typeface="Trebuchet MS"/>
                <a:ea typeface="Trebuchet MS"/>
                <a:cs typeface="Trebuchet MS"/>
                <a:sym typeface="Trebuchet MS"/>
              </a:defRPr>
            </a:lvl9pPr>
          </a:lstStyle>
          <a:p>
            <a:endParaRPr/>
          </a:p>
        </p:txBody>
      </p:sp>
      <p:sp>
        <p:nvSpPr>
          <p:cNvPr id="15" name="Google Shape;15;p3"/>
          <p:cNvSpPr txBox="1">
            <a:spLocks noGrp="1"/>
          </p:cNvSpPr>
          <p:nvPr>
            <p:ph type="sldNum" idx="12"/>
          </p:nvPr>
        </p:nvSpPr>
        <p:spPr>
          <a:xfrm>
            <a:off x="6553275" y="4767616"/>
            <a:ext cx="2133079" cy="27375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633" b="0" i="0" u="none" strike="noStrike" cap="none">
                <a:solidFill>
                  <a:srgbClr val="53585F"/>
                </a:solidFill>
                <a:latin typeface="Trebuchet MS"/>
                <a:ea typeface="Trebuchet MS"/>
                <a:cs typeface="Trebuchet MS"/>
                <a:sym typeface="Trebuchet MS"/>
              </a:defRPr>
            </a:lvl1pPr>
            <a:lvl2pPr marL="0" marR="0" lvl="1" indent="0" algn="r" rtl="0">
              <a:spcBef>
                <a:spcPts val="0"/>
              </a:spcBef>
              <a:spcAft>
                <a:spcPts val="0"/>
              </a:spcAft>
              <a:buNone/>
              <a:defRPr sz="633" b="0" i="0" u="none" strike="noStrike" cap="none">
                <a:solidFill>
                  <a:srgbClr val="53585F"/>
                </a:solidFill>
                <a:latin typeface="Trebuchet MS"/>
                <a:ea typeface="Trebuchet MS"/>
                <a:cs typeface="Trebuchet MS"/>
                <a:sym typeface="Trebuchet MS"/>
              </a:defRPr>
            </a:lvl2pPr>
            <a:lvl3pPr marL="0" marR="0" lvl="2" indent="0" algn="r" rtl="0">
              <a:spcBef>
                <a:spcPts val="0"/>
              </a:spcBef>
              <a:spcAft>
                <a:spcPts val="0"/>
              </a:spcAft>
              <a:buNone/>
              <a:defRPr sz="633" b="0" i="0" u="none" strike="noStrike" cap="none">
                <a:solidFill>
                  <a:srgbClr val="53585F"/>
                </a:solidFill>
                <a:latin typeface="Trebuchet MS"/>
                <a:ea typeface="Trebuchet MS"/>
                <a:cs typeface="Trebuchet MS"/>
                <a:sym typeface="Trebuchet MS"/>
              </a:defRPr>
            </a:lvl3pPr>
            <a:lvl4pPr marL="0" marR="0" lvl="3" indent="0" algn="r" rtl="0">
              <a:spcBef>
                <a:spcPts val="0"/>
              </a:spcBef>
              <a:spcAft>
                <a:spcPts val="0"/>
              </a:spcAft>
              <a:buNone/>
              <a:defRPr sz="633" b="0" i="0" u="none" strike="noStrike" cap="none">
                <a:solidFill>
                  <a:srgbClr val="53585F"/>
                </a:solidFill>
                <a:latin typeface="Trebuchet MS"/>
                <a:ea typeface="Trebuchet MS"/>
                <a:cs typeface="Trebuchet MS"/>
                <a:sym typeface="Trebuchet MS"/>
              </a:defRPr>
            </a:lvl4pPr>
            <a:lvl5pPr marL="0" marR="0" lvl="4" indent="0" algn="r" rtl="0">
              <a:spcBef>
                <a:spcPts val="0"/>
              </a:spcBef>
              <a:spcAft>
                <a:spcPts val="0"/>
              </a:spcAft>
              <a:buNone/>
              <a:defRPr sz="633" b="0" i="0" u="none" strike="noStrike" cap="none">
                <a:solidFill>
                  <a:srgbClr val="53585F"/>
                </a:solidFill>
                <a:latin typeface="Trebuchet MS"/>
                <a:ea typeface="Trebuchet MS"/>
                <a:cs typeface="Trebuchet MS"/>
                <a:sym typeface="Trebuchet MS"/>
              </a:defRPr>
            </a:lvl5pPr>
            <a:lvl6pPr marL="0" marR="0" lvl="5" indent="0" algn="r" rtl="0">
              <a:spcBef>
                <a:spcPts val="0"/>
              </a:spcBef>
              <a:spcAft>
                <a:spcPts val="0"/>
              </a:spcAft>
              <a:buNone/>
              <a:defRPr sz="633" b="0" i="0" u="none" strike="noStrike" cap="none">
                <a:solidFill>
                  <a:srgbClr val="53585F"/>
                </a:solidFill>
                <a:latin typeface="Trebuchet MS"/>
                <a:ea typeface="Trebuchet MS"/>
                <a:cs typeface="Trebuchet MS"/>
                <a:sym typeface="Trebuchet MS"/>
              </a:defRPr>
            </a:lvl6pPr>
            <a:lvl7pPr marL="0" marR="0" lvl="6" indent="0" algn="r" rtl="0">
              <a:spcBef>
                <a:spcPts val="0"/>
              </a:spcBef>
              <a:spcAft>
                <a:spcPts val="0"/>
              </a:spcAft>
              <a:buNone/>
              <a:defRPr sz="633" b="0" i="0" u="none" strike="noStrike" cap="none">
                <a:solidFill>
                  <a:srgbClr val="53585F"/>
                </a:solidFill>
                <a:latin typeface="Trebuchet MS"/>
                <a:ea typeface="Trebuchet MS"/>
                <a:cs typeface="Trebuchet MS"/>
                <a:sym typeface="Trebuchet MS"/>
              </a:defRPr>
            </a:lvl7pPr>
            <a:lvl8pPr marL="0" marR="0" lvl="7" indent="0" algn="r" rtl="0">
              <a:spcBef>
                <a:spcPts val="0"/>
              </a:spcBef>
              <a:spcAft>
                <a:spcPts val="0"/>
              </a:spcAft>
              <a:buNone/>
              <a:defRPr sz="633" b="0" i="0" u="none" strike="noStrike" cap="none">
                <a:solidFill>
                  <a:srgbClr val="53585F"/>
                </a:solidFill>
                <a:latin typeface="Trebuchet MS"/>
                <a:ea typeface="Trebuchet MS"/>
                <a:cs typeface="Trebuchet MS"/>
                <a:sym typeface="Trebuchet MS"/>
              </a:defRPr>
            </a:lvl8pPr>
            <a:lvl9pPr marL="0" marR="0" lvl="8" indent="0" algn="r" rtl="0">
              <a:spcBef>
                <a:spcPts val="0"/>
              </a:spcBef>
              <a:spcAft>
                <a:spcPts val="0"/>
              </a:spcAft>
              <a:buNone/>
              <a:defRPr sz="633" b="0" i="0" u="none" strike="noStrike" cap="none">
                <a:solidFill>
                  <a:srgbClr val="53585F"/>
                </a:solidFill>
                <a:latin typeface="Trebuchet MS"/>
                <a:ea typeface="Trebuchet MS"/>
                <a:cs typeface="Trebuchet MS"/>
                <a:sym typeface="Trebuchet M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10815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46484" y="763488"/>
            <a:ext cx="7715250" cy="1205508"/>
          </a:xfrm>
          <a:prstGeom prst="rect">
            <a:avLst/>
          </a:prstGeom>
        </p:spPr>
        <p:txBody>
          <a:bodyPr anchor="b"/>
          <a:lstStyle>
            <a:lvl1pPr algn="l">
              <a:defRPr sz="3164" b="0"/>
            </a:lvl1pPr>
          </a:lstStyle>
          <a:p>
            <a:r>
              <a:rPr lang="en-US" dirty="0"/>
              <a:t>Click to Edit Master Title Style</a:t>
            </a:r>
          </a:p>
        </p:txBody>
      </p:sp>
      <p:sp>
        <p:nvSpPr>
          <p:cNvPr id="7" name="Content Placeholder 2"/>
          <p:cNvSpPr>
            <a:spLocks noGrp="1"/>
          </p:cNvSpPr>
          <p:nvPr>
            <p:ph idx="1" hasCustomPrompt="1"/>
          </p:nvPr>
        </p:nvSpPr>
        <p:spPr>
          <a:xfrm>
            <a:off x="457647" y="2049363"/>
            <a:ext cx="7715250" cy="2411016"/>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 for small amount of text</a:t>
            </a:r>
          </a:p>
        </p:txBody>
      </p:sp>
    </p:spTree>
    <p:extLst>
      <p:ext uri="{BB962C8B-B14F-4D97-AF65-F5344CB8AC3E}">
        <p14:creationId xmlns:p14="http://schemas.microsoft.com/office/powerpoint/2010/main" val="4083972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46484" y="763488"/>
            <a:ext cx="7715250" cy="1205508"/>
          </a:xfrm>
          <a:prstGeom prst="rect">
            <a:avLst/>
          </a:prstGeom>
        </p:spPr>
        <p:txBody>
          <a:bodyPr anchor="b"/>
          <a:lstStyle>
            <a:lvl1pPr algn="l">
              <a:defRPr sz="3164" b="0"/>
            </a:lvl1pPr>
          </a:lstStyle>
          <a:p>
            <a:r>
              <a:rPr lang="en-US" dirty="0"/>
              <a:t>Click to Edit Master Title Style</a:t>
            </a:r>
          </a:p>
        </p:txBody>
      </p:sp>
      <p:sp>
        <p:nvSpPr>
          <p:cNvPr id="7" name="Content Placeholder 2"/>
          <p:cNvSpPr>
            <a:spLocks noGrp="1"/>
          </p:cNvSpPr>
          <p:nvPr>
            <p:ph idx="1" hasCustomPrompt="1"/>
          </p:nvPr>
        </p:nvSpPr>
        <p:spPr>
          <a:xfrm>
            <a:off x="457647" y="2049363"/>
            <a:ext cx="7715250" cy="2411016"/>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 for small amount of text</a:t>
            </a:r>
          </a:p>
        </p:txBody>
      </p:sp>
    </p:spTree>
    <p:extLst>
      <p:ext uri="{BB962C8B-B14F-4D97-AF65-F5344CB8AC3E}">
        <p14:creationId xmlns:p14="http://schemas.microsoft.com/office/powerpoint/2010/main" val="14293390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46484" y="763488"/>
            <a:ext cx="7715250" cy="1205508"/>
          </a:xfrm>
          <a:prstGeom prst="rect">
            <a:avLst/>
          </a:prstGeom>
        </p:spPr>
        <p:txBody>
          <a:bodyPr anchor="b"/>
          <a:lstStyle>
            <a:lvl1pPr algn="l">
              <a:defRPr sz="3164" b="0"/>
            </a:lvl1pPr>
          </a:lstStyle>
          <a:p>
            <a:r>
              <a:rPr lang="en-US" dirty="0"/>
              <a:t>Click to Edit Master Title Style</a:t>
            </a:r>
          </a:p>
        </p:txBody>
      </p:sp>
      <p:sp>
        <p:nvSpPr>
          <p:cNvPr id="7" name="Content Placeholder 2"/>
          <p:cNvSpPr>
            <a:spLocks noGrp="1"/>
          </p:cNvSpPr>
          <p:nvPr>
            <p:ph idx="1" hasCustomPrompt="1"/>
          </p:nvPr>
        </p:nvSpPr>
        <p:spPr>
          <a:xfrm>
            <a:off x="457647" y="2049363"/>
            <a:ext cx="7715250" cy="2411016"/>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 for small amount of text</a:t>
            </a:r>
          </a:p>
        </p:txBody>
      </p:sp>
    </p:spTree>
    <p:extLst>
      <p:ext uri="{BB962C8B-B14F-4D97-AF65-F5344CB8AC3E}">
        <p14:creationId xmlns:p14="http://schemas.microsoft.com/office/powerpoint/2010/main" val="8627938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46484" y="763488"/>
            <a:ext cx="7715250" cy="1205508"/>
          </a:xfrm>
          <a:prstGeom prst="rect">
            <a:avLst/>
          </a:prstGeom>
        </p:spPr>
        <p:txBody>
          <a:bodyPr anchor="b"/>
          <a:lstStyle>
            <a:lvl1pPr algn="l">
              <a:defRPr sz="3164" b="0"/>
            </a:lvl1pPr>
          </a:lstStyle>
          <a:p>
            <a:r>
              <a:rPr lang="en-US" dirty="0"/>
              <a:t>Click to Edit Master Title Style</a:t>
            </a:r>
          </a:p>
        </p:txBody>
      </p:sp>
      <p:sp>
        <p:nvSpPr>
          <p:cNvPr id="7" name="Content Placeholder 2"/>
          <p:cNvSpPr>
            <a:spLocks noGrp="1"/>
          </p:cNvSpPr>
          <p:nvPr>
            <p:ph idx="1" hasCustomPrompt="1"/>
          </p:nvPr>
        </p:nvSpPr>
        <p:spPr>
          <a:xfrm>
            <a:off x="457647" y="2049363"/>
            <a:ext cx="7715250" cy="2411016"/>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 for small amount of text</a:t>
            </a:r>
          </a:p>
        </p:txBody>
      </p:sp>
    </p:spTree>
    <p:extLst>
      <p:ext uri="{BB962C8B-B14F-4D97-AF65-F5344CB8AC3E}">
        <p14:creationId xmlns:p14="http://schemas.microsoft.com/office/powerpoint/2010/main" val="1678263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46484" y="763488"/>
            <a:ext cx="7715250" cy="1205508"/>
          </a:xfrm>
          <a:prstGeom prst="rect">
            <a:avLst/>
          </a:prstGeom>
        </p:spPr>
        <p:txBody>
          <a:bodyPr anchor="b"/>
          <a:lstStyle>
            <a:lvl1pPr algn="l">
              <a:defRPr sz="3164" b="0"/>
            </a:lvl1pPr>
          </a:lstStyle>
          <a:p>
            <a:r>
              <a:rPr lang="en-US" dirty="0"/>
              <a:t>Click to Edit Master Title Style</a:t>
            </a:r>
          </a:p>
        </p:txBody>
      </p:sp>
      <p:sp>
        <p:nvSpPr>
          <p:cNvPr id="7" name="Content Placeholder 2"/>
          <p:cNvSpPr>
            <a:spLocks noGrp="1"/>
          </p:cNvSpPr>
          <p:nvPr>
            <p:ph idx="1" hasCustomPrompt="1"/>
          </p:nvPr>
        </p:nvSpPr>
        <p:spPr>
          <a:xfrm>
            <a:off x="457647" y="2049363"/>
            <a:ext cx="7715250" cy="2411016"/>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 for small amount of text</a:t>
            </a:r>
          </a:p>
        </p:txBody>
      </p:sp>
    </p:spTree>
    <p:extLst>
      <p:ext uri="{BB962C8B-B14F-4D97-AF65-F5344CB8AC3E}">
        <p14:creationId xmlns:p14="http://schemas.microsoft.com/office/powerpoint/2010/main" val="528207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FFFFFF"/>
                </a:solidFill>
                <a:latin typeface="Arial"/>
                <a:ea typeface="Arial"/>
                <a:cs typeface="Arial"/>
                <a:sym typeface="Arial"/>
              </a:defRPr>
            </a:lvl1pPr>
            <a:lvl2pPr marL="0" marR="0" lvl="1" indent="0" algn="r" rtl="0">
              <a:spcBef>
                <a:spcPts val="0"/>
              </a:spcBef>
              <a:spcAft>
                <a:spcPts val="0"/>
              </a:spcAft>
              <a:buNone/>
              <a:defRPr sz="1200" b="0" i="0" u="none" strike="noStrike" cap="none">
                <a:solidFill>
                  <a:srgbClr val="FFFFFF"/>
                </a:solidFill>
                <a:latin typeface="Arial"/>
                <a:ea typeface="Arial"/>
                <a:cs typeface="Arial"/>
                <a:sym typeface="Arial"/>
              </a:defRPr>
            </a:lvl2pPr>
            <a:lvl3pPr marL="0" marR="0" lvl="2" indent="0" algn="r" rtl="0">
              <a:spcBef>
                <a:spcPts val="0"/>
              </a:spcBef>
              <a:spcAft>
                <a:spcPts val="0"/>
              </a:spcAft>
              <a:buNone/>
              <a:defRPr sz="1200" b="0" i="0" u="none" strike="noStrike" cap="none">
                <a:solidFill>
                  <a:srgbClr val="FFFFFF"/>
                </a:solidFill>
                <a:latin typeface="Arial"/>
                <a:ea typeface="Arial"/>
                <a:cs typeface="Arial"/>
                <a:sym typeface="Arial"/>
              </a:defRPr>
            </a:lvl3pPr>
            <a:lvl4pPr marL="0" marR="0" lvl="3" indent="0" algn="r" rtl="0">
              <a:spcBef>
                <a:spcPts val="0"/>
              </a:spcBef>
              <a:spcAft>
                <a:spcPts val="0"/>
              </a:spcAft>
              <a:buNone/>
              <a:defRPr sz="1200" b="0" i="0" u="none" strike="noStrike" cap="none">
                <a:solidFill>
                  <a:srgbClr val="FFFFFF"/>
                </a:solidFill>
                <a:latin typeface="Arial"/>
                <a:ea typeface="Arial"/>
                <a:cs typeface="Arial"/>
                <a:sym typeface="Arial"/>
              </a:defRPr>
            </a:lvl4pPr>
            <a:lvl5pPr marL="0" marR="0" lvl="4" indent="0" algn="r" rtl="0">
              <a:spcBef>
                <a:spcPts val="0"/>
              </a:spcBef>
              <a:spcAft>
                <a:spcPts val="0"/>
              </a:spcAft>
              <a:buNone/>
              <a:defRPr sz="1200" b="0" i="0" u="none" strike="noStrike" cap="none">
                <a:solidFill>
                  <a:srgbClr val="FFFFFF"/>
                </a:solidFill>
                <a:latin typeface="Arial"/>
                <a:ea typeface="Arial"/>
                <a:cs typeface="Arial"/>
                <a:sym typeface="Arial"/>
              </a:defRPr>
            </a:lvl5pPr>
            <a:lvl6pPr marL="0" marR="0" lvl="5" indent="0" algn="r" rtl="0">
              <a:spcBef>
                <a:spcPts val="0"/>
              </a:spcBef>
              <a:spcAft>
                <a:spcPts val="0"/>
              </a:spcAft>
              <a:buNone/>
              <a:defRPr sz="1200" b="0" i="0" u="none" strike="noStrike" cap="none">
                <a:solidFill>
                  <a:srgbClr val="FFFFFF"/>
                </a:solidFill>
                <a:latin typeface="Arial"/>
                <a:ea typeface="Arial"/>
                <a:cs typeface="Arial"/>
                <a:sym typeface="Arial"/>
              </a:defRPr>
            </a:lvl6pPr>
            <a:lvl7pPr marL="0" marR="0" lvl="6" indent="0" algn="r" rtl="0">
              <a:spcBef>
                <a:spcPts val="0"/>
              </a:spcBef>
              <a:spcAft>
                <a:spcPts val="0"/>
              </a:spcAft>
              <a:buNone/>
              <a:defRPr sz="1200" b="0" i="0" u="none" strike="noStrike" cap="none">
                <a:solidFill>
                  <a:srgbClr val="FFFFFF"/>
                </a:solidFill>
                <a:latin typeface="Arial"/>
                <a:ea typeface="Arial"/>
                <a:cs typeface="Arial"/>
                <a:sym typeface="Arial"/>
              </a:defRPr>
            </a:lvl7pPr>
            <a:lvl8pPr marL="0" marR="0" lvl="7" indent="0" algn="r" rtl="0">
              <a:spcBef>
                <a:spcPts val="0"/>
              </a:spcBef>
              <a:spcAft>
                <a:spcPts val="0"/>
              </a:spcAft>
              <a:buNone/>
              <a:defRPr sz="1200" b="0" i="0" u="none" strike="noStrike" cap="none">
                <a:solidFill>
                  <a:srgbClr val="FFFFFF"/>
                </a:solidFill>
                <a:latin typeface="Arial"/>
                <a:ea typeface="Arial"/>
                <a:cs typeface="Arial"/>
                <a:sym typeface="Arial"/>
              </a:defRPr>
            </a:lvl8pPr>
            <a:lvl9pPr marL="0" marR="0" lvl="8" indent="0" algn="r" rtl="0">
              <a:spcBef>
                <a:spcPts val="0"/>
              </a:spcBef>
              <a:spcAft>
                <a:spcPts val="0"/>
              </a:spcAft>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7" name="Google Shape;37;p5"/>
          <p:cNvPicPr preferRelativeResize="0"/>
          <p:nvPr/>
        </p:nvPicPr>
        <p:blipFill rotWithShape="1">
          <a:blip r:embed="rId2">
            <a:alphaModFix/>
          </a:blip>
          <a:srcRect l="864" r="874"/>
          <a:stretch/>
        </p:blipFill>
        <p:spPr>
          <a:xfrm>
            <a:off x="6777575" y="4731405"/>
            <a:ext cx="1684859" cy="30977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46484" y="763488"/>
            <a:ext cx="7715250" cy="1205508"/>
          </a:xfrm>
          <a:prstGeom prst="rect">
            <a:avLst/>
          </a:prstGeom>
        </p:spPr>
        <p:txBody>
          <a:bodyPr anchor="b"/>
          <a:lstStyle>
            <a:lvl1pPr algn="l">
              <a:defRPr sz="3164" b="0"/>
            </a:lvl1pPr>
          </a:lstStyle>
          <a:p>
            <a:r>
              <a:rPr lang="en-US" dirty="0"/>
              <a:t>Click to Edit Master Title Style</a:t>
            </a:r>
          </a:p>
        </p:txBody>
      </p:sp>
      <p:sp>
        <p:nvSpPr>
          <p:cNvPr id="7" name="Content Placeholder 2"/>
          <p:cNvSpPr>
            <a:spLocks noGrp="1"/>
          </p:cNvSpPr>
          <p:nvPr>
            <p:ph idx="1" hasCustomPrompt="1"/>
          </p:nvPr>
        </p:nvSpPr>
        <p:spPr>
          <a:xfrm>
            <a:off x="457647" y="2049363"/>
            <a:ext cx="7715250" cy="2411016"/>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 for small amount of text</a:t>
            </a:r>
          </a:p>
        </p:txBody>
      </p:sp>
    </p:spTree>
    <p:extLst>
      <p:ext uri="{BB962C8B-B14F-4D97-AF65-F5344CB8AC3E}">
        <p14:creationId xmlns:p14="http://schemas.microsoft.com/office/powerpoint/2010/main" val="23807184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46484" y="763488"/>
            <a:ext cx="7715250" cy="1205508"/>
          </a:xfrm>
          <a:prstGeom prst="rect">
            <a:avLst/>
          </a:prstGeom>
        </p:spPr>
        <p:txBody>
          <a:bodyPr anchor="b"/>
          <a:lstStyle>
            <a:lvl1pPr algn="l">
              <a:defRPr sz="3164" b="0"/>
            </a:lvl1pPr>
          </a:lstStyle>
          <a:p>
            <a:r>
              <a:rPr lang="en-US" dirty="0"/>
              <a:t>Click to Edit Master Title Style</a:t>
            </a:r>
          </a:p>
        </p:txBody>
      </p:sp>
      <p:sp>
        <p:nvSpPr>
          <p:cNvPr id="7" name="Content Placeholder 2"/>
          <p:cNvSpPr>
            <a:spLocks noGrp="1"/>
          </p:cNvSpPr>
          <p:nvPr>
            <p:ph idx="1" hasCustomPrompt="1"/>
          </p:nvPr>
        </p:nvSpPr>
        <p:spPr>
          <a:xfrm>
            <a:off x="457647" y="2049363"/>
            <a:ext cx="7715250" cy="2411016"/>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 for small amount of text</a:t>
            </a:r>
          </a:p>
        </p:txBody>
      </p:sp>
    </p:spTree>
    <p:extLst>
      <p:ext uri="{BB962C8B-B14F-4D97-AF65-F5344CB8AC3E}">
        <p14:creationId xmlns:p14="http://schemas.microsoft.com/office/powerpoint/2010/main" val="502462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46484" y="763488"/>
            <a:ext cx="7715250" cy="1205508"/>
          </a:xfrm>
          <a:prstGeom prst="rect">
            <a:avLst/>
          </a:prstGeom>
        </p:spPr>
        <p:txBody>
          <a:bodyPr anchor="b"/>
          <a:lstStyle>
            <a:lvl1pPr algn="l">
              <a:defRPr sz="3164" b="0"/>
            </a:lvl1pPr>
          </a:lstStyle>
          <a:p>
            <a:r>
              <a:rPr lang="en-US" dirty="0"/>
              <a:t>Click to Edit Master Title Style</a:t>
            </a:r>
          </a:p>
        </p:txBody>
      </p:sp>
      <p:sp>
        <p:nvSpPr>
          <p:cNvPr id="7" name="Content Placeholder 2"/>
          <p:cNvSpPr>
            <a:spLocks noGrp="1"/>
          </p:cNvSpPr>
          <p:nvPr>
            <p:ph idx="1" hasCustomPrompt="1"/>
          </p:nvPr>
        </p:nvSpPr>
        <p:spPr>
          <a:xfrm>
            <a:off x="457647" y="2049363"/>
            <a:ext cx="7715250" cy="2411016"/>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 for small amount of text</a:t>
            </a:r>
          </a:p>
        </p:txBody>
      </p:sp>
    </p:spTree>
    <p:extLst>
      <p:ext uri="{BB962C8B-B14F-4D97-AF65-F5344CB8AC3E}">
        <p14:creationId xmlns:p14="http://schemas.microsoft.com/office/powerpoint/2010/main" val="35042319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46484" y="763488"/>
            <a:ext cx="7715250" cy="1205508"/>
          </a:xfrm>
          <a:prstGeom prst="rect">
            <a:avLst/>
          </a:prstGeom>
        </p:spPr>
        <p:txBody>
          <a:bodyPr anchor="b"/>
          <a:lstStyle>
            <a:lvl1pPr algn="l">
              <a:defRPr sz="3164" b="0"/>
            </a:lvl1pPr>
          </a:lstStyle>
          <a:p>
            <a:r>
              <a:rPr lang="en-US" dirty="0"/>
              <a:t>Click to Edit Master Title Style</a:t>
            </a:r>
          </a:p>
        </p:txBody>
      </p:sp>
      <p:sp>
        <p:nvSpPr>
          <p:cNvPr id="7" name="Content Placeholder 2"/>
          <p:cNvSpPr>
            <a:spLocks noGrp="1"/>
          </p:cNvSpPr>
          <p:nvPr>
            <p:ph idx="1" hasCustomPrompt="1"/>
          </p:nvPr>
        </p:nvSpPr>
        <p:spPr>
          <a:xfrm>
            <a:off x="457647" y="2049363"/>
            <a:ext cx="7715250" cy="2411016"/>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 for small amount of text</a:t>
            </a:r>
          </a:p>
        </p:txBody>
      </p:sp>
    </p:spTree>
    <p:extLst>
      <p:ext uri="{BB962C8B-B14F-4D97-AF65-F5344CB8AC3E}">
        <p14:creationId xmlns:p14="http://schemas.microsoft.com/office/powerpoint/2010/main" val="211278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46484" y="763488"/>
            <a:ext cx="7715250" cy="1205508"/>
          </a:xfrm>
          <a:prstGeom prst="rect">
            <a:avLst/>
          </a:prstGeom>
        </p:spPr>
        <p:txBody>
          <a:bodyPr anchor="b"/>
          <a:lstStyle>
            <a:lvl1pPr algn="l">
              <a:defRPr sz="3164" b="0"/>
            </a:lvl1pPr>
          </a:lstStyle>
          <a:p>
            <a:r>
              <a:rPr lang="en-US" dirty="0"/>
              <a:t>Click to Edit Master Title Style</a:t>
            </a:r>
          </a:p>
        </p:txBody>
      </p:sp>
      <p:sp>
        <p:nvSpPr>
          <p:cNvPr id="7" name="Content Placeholder 2"/>
          <p:cNvSpPr>
            <a:spLocks noGrp="1"/>
          </p:cNvSpPr>
          <p:nvPr>
            <p:ph idx="1" hasCustomPrompt="1"/>
          </p:nvPr>
        </p:nvSpPr>
        <p:spPr>
          <a:xfrm>
            <a:off x="457647" y="2049363"/>
            <a:ext cx="7715250" cy="2411016"/>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 for small amount of text</a:t>
            </a:r>
          </a:p>
        </p:txBody>
      </p:sp>
    </p:spTree>
    <p:extLst>
      <p:ext uri="{BB962C8B-B14F-4D97-AF65-F5344CB8AC3E}">
        <p14:creationId xmlns:p14="http://schemas.microsoft.com/office/powerpoint/2010/main" val="18935632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46484" y="763488"/>
            <a:ext cx="7715250" cy="1205508"/>
          </a:xfrm>
          <a:prstGeom prst="rect">
            <a:avLst/>
          </a:prstGeom>
        </p:spPr>
        <p:txBody>
          <a:bodyPr anchor="b"/>
          <a:lstStyle>
            <a:lvl1pPr algn="l">
              <a:defRPr sz="3164" b="0"/>
            </a:lvl1pPr>
          </a:lstStyle>
          <a:p>
            <a:r>
              <a:rPr lang="en-US" dirty="0"/>
              <a:t>Click to Edit Master Title Style</a:t>
            </a:r>
          </a:p>
        </p:txBody>
      </p:sp>
      <p:sp>
        <p:nvSpPr>
          <p:cNvPr id="7" name="Content Placeholder 2"/>
          <p:cNvSpPr>
            <a:spLocks noGrp="1"/>
          </p:cNvSpPr>
          <p:nvPr>
            <p:ph idx="1" hasCustomPrompt="1"/>
          </p:nvPr>
        </p:nvSpPr>
        <p:spPr>
          <a:xfrm>
            <a:off x="457647" y="2049363"/>
            <a:ext cx="7715250" cy="2411016"/>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 for small amount of text</a:t>
            </a:r>
          </a:p>
        </p:txBody>
      </p:sp>
    </p:spTree>
    <p:extLst>
      <p:ext uri="{BB962C8B-B14F-4D97-AF65-F5344CB8AC3E}">
        <p14:creationId xmlns:p14="http://schemas.microsoft.com/office/powerpoint/2010/main" val="22678616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46484" y="281285"/>
            <a:ext cx="7715250" cy="659011"/>
          </a:xfrm>
          <a:prstGeom prst="rect">
            <a:avLst/>
          </a:prstGeom>
        </p:spPr>
        <p:txBody>
          <a:bodyPr anchor="t"/>
          <a:lstStyle>
            <a:lvl1pPr algn="l">
              <a:defRPr sz="3164" b="0">
                <a:solidFill>
                  <a:srgbClr val="53585F"/>
                </a:solidFill>
              </a:defRPr>
            </a:lvl1pPr>
          </a:lstStyle>
          <a:p>
            <a:r>
              <a:rPr lang="en-US" dirty="0"/>
              <a:t>Click to edit Master title style</a:t>
            </a:r>
          </a:p>
        </p:txBody>
      </p:sp>
      <p:sp>
        <p:nvSpPr>
          <p:cNvPr id="7" name="Content Placeholder 2"/>
          <p:cNvSpPr>
            <a:spLocks noGrp="1"/>
          </p:cNvSpPr>
          <p:nvPr>
            <p:ph idx="1" hasCustomPrompt="1"/>
          </p:nvPr>
        </p:nvSpPr>
        <p:spPr>
          <a:xfrm>
            <a:off x="457647" y="1004590"/>
            <a:ext cx="7715250" cy="3455789"/>
          </a:xfrm>
          <a:prstGeom prst="rect">
            <a:avLst/>
          </a:prstGeom>
        </p:spPr>
        <p:txBody>
          <a:bodyPr vert="horz"/>
          <a:lstStyle>
            <a:lvl1pPr>
              <a:defRPr baseline="0">
                <a:solidFill>
                  <a:srgbClr val="53585F"/>
                </a:solidFill>
              </a:defRPr>
            </a:lvl1pPr>
            <a:lvl2pPr>
              <a:defRPr>
                <a:solidFill>
                  <a:srgbClr val="53585F"/>
                </a:solidFill>
              </a:defRPr>
            </a:lvl2pPr>
            <a:lvl3pPr>
              <a:defRPr>
                <a:solidFill>
                  <a:srgbClr val="53585F"/>
                </a:solidFill>
              </a:defRPr>
            </a:lvl3pPr>
            <a:lvl4pPr>
              <a:defRPr>
                <a:solidFill>
                  <a:srgbClr val="53585F"/>
                </a:solidFill>
              </a:defRPr>
            </a:lvl4pPr>
            <a:lvl5pPr>
              <a:defRPr>
                <a:solidFill>
                  <a:srgbClr val="53585F"/>
                </a:solidFill>
              </a:defRPr>
            </a:lvl5pPr>
          </a:lstStyle>
          <a:p>
            <a:pPr lvl="0"/>
            <a:r>
              <a:rPr lang="en-US" dirty="0"/>
              <a:t>Click to edit Master text styles for long amount of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588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46484" y="281285"/>
            <a:ext cx="7715250" cy="659011"/>
          </a:xfrm>
          <a:prstGeom prst="rect">
            <a:avLst/>
          </a:prstGeom>
        </p:spPr>
        <p:txBody>
          <a:bodyPr anchor="t"/>
          <a:lstStyle>
            <a:lvl1pPr algn="l">
              <a:defRPr sz="3164" b="0">
                <a:solidFill>
                  <a:srgbClr val="53585F"/>
                </a:solidFill>
              </a:defRPr>
            </a:lvl1pPr>
          </a:lstStyle>
          <a:p>
            <a:r>
              <a:rPr lang="en-US" dirty="0"/>
              <a:t>Click to edit Master title style</a:t>
            </a:r>
          </a:p>
        </p:txBody>
      </p:sp>
      <p:sp>
        <p:nvSpPr>
          <p:cNvPr id="7" name="Content Placeholder 2"/>
          <p:cNvSpPr>
            <a:spLocks noGrp="1"/>
          </p:cNvSpPr>
          <p:nvPr>
            <p:ph idx="1" hasCustomPrompt="1"/>
          </p:nvPr>
        </p:nvSpPr>
        <p:spPr>
          <a:xfrm>
            <a:off x="457647" y="1004590"/>
            <a:ext cx="7715250" cy="3455789"/>
          </a:xfrm>
          <a:prstGeom prst="rect">
            <a:avLst/>
          </a:prstGeom>
        </p:spPr>
        <p:txBody>
          <a:bodyPr vert="horz"/>
          <a:lstStyle>
            <a:lvl1pPr>
              <a:defRPr baseline="0">
                <a:solidFill>
                  <a:srgbClr val="53585F"/>
                </a:solidFill>
              </a:defRPr>
            </a:lvl1pPr>
            <a:lvl2pPr>
              <a:defRPr>
                <a:solidFill>
                  <a:srgbClr val="53585F"/>
                </a:solidFill>
              </a:defRPr>
            </a:lvl2pPr>
            <a:lvl3pPr>
              <a:defRPr>
                <a:solidFill>
                  <a:srgbClr val="53585F"/>
                </a:solidFill>
              </a:defRPr>
            </a:lvl3pPr>
            <a:lvl4pPr>
              <a:defRPr>
                <a:solidFill>
                  <a:srgbClr val="53585F"/>
                </a:solidFill>
              </a:defRPr>
            </a:lvl4pPr>
            <a:lvl5pPr>
              <a:defRPr>
                <a:solidFill>
                  <a:srgbClr val="53585F"/>
                </a:solidFill>
              </a:defRPr>
            </a:lvl5pPr>
          </a:lstStyle>
          <a:p>
            <a:pPr lvl="0"/>
            <a:r>
              <a:rPr lang="en-US" dirty="0"/>
              <a:t>Click to edit Master text styles for long amount of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29434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46484" y="763488"/>
            <a:ext cx="7715250" cy="1205508"/>
          </a:xfrm>
          <a:prstGeom prst="rect">
            <a:avLst/>
          </a:prstGeom>
        </p:spPr>
        <p:txBody>
          <a:bodyPr anchor="b"/>
          <a:lstStyle>
            <a:lvl1pPr algn="l">
              <a:defRPr sz="3164" b="0">
                <a:solidFill>
                  <a:srgbClr val="53585F"/>
                </a:solidFill>
              </a:defRPr>
            </a:lvl1pPr>
          </a:lstStyle>
          <a:p>
            <a:r>
              <a:rPr lang="en-US" dirty="0"/>
              <a:t>Click to Edit Master Title Style</a:t>
            </a:r>
          </a:p>
        </p:txBody>
      </p:sp>
      <p:sp>
        <p:nvSpPr>
          <p:cNvPr id="5" name="Content Placeholder 2"/>
          <p:cNvSpPr>
            <a:spLocks noGrp="1"/>
          </p:cNvSpPr>
          <p:nvPr>
            <p:ph idx="1" hasCustomPrompt="1"/>
          </p:nvPr>
        </p:nvSpPr>
        <p:spPr>
          <a:xfrm>
            <a:off x="457647" y="2049363"/>
            <a:ext cx="7715250" cy="2411016"/>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 for small amount of text</a:t>
            </a:r>
          </a:p>
        </p:txBody>
      </p:sp>
    </p:spTree>
    <p:extLst>
      <p:ext uri="{BB962C8B-B14F-4D97-AF65-F5344CB8AC3E}">
        <p14:creationId xmlns:p14="http://schemas.microsoft.com/office/powerpoint/2010/main" val="33714401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46484" y="281285"/>
            <a:ext cx="7715250" cy="659011"/>
          </a:xfrm>
          <a:prstGeom prst="rect">
            <a:avLst/>
          </a:prstGeom>
        </p:spPr>
        <p:txBody>
          <a:bodyPr anchor="t"/>
          <a:lstStyle>
            <a:lvl1pPr algn="l">
              <a:defRPr sz="3164" b="0">
                <a:solidFill>
                  <a:srgbClr val="53585F"/>
                </a:solidFill>
              </a:defRPr>
            </a:lvl1pPr>
          </a:lstStyle>
          <a:p>
            <a:r>
              <a:rPr lang="en-US" dirty="0"/>
              <a:t>Click to edit Master title style</a:t>
            </a:r>
          </a:p>
        </p:txBody>
      </p:sp>
      <p:sp>
        <p:nvSpPr>
          <p:cNvPr id="7" name="Content Placeholder 2"/>
          <p:cNvSpPr>
            <a:spLocks noGrp="1"/>
          </p:cNvSpPr>
          <p:nvPr>
            <p:ph idx="1" hasCustomPrompt="1"/>
          </p:nvPr>
        </p:nvSpPr>
        <p:spPr>
          <a:xfrm>
            <a:off x="457647" y="1004590"/>
            <a:ext cx="7715250" cy="3455789"/>
          </a:xfrm>
          <a:prstGeom prst="rect">
            <a:avLst/>
          </a:prstGeom>
        </p:spPr>
        <p:txBody>
          <a:bodyPr vert="horz"/>
          <a:lstStyle>
            <a:lvl1pPr>
              <a:defRPr baseline="0">
                <a:solidFill>
                  <a:srgbClr val="53585F"/>
                </a:solidFill>
              </a:defRPr>
            </a:lvl1pPr>
            <a:lvl2pPr>
              <a:defRPr>
                <a:solidFill>
                  <a:srgbClr val="53585F"/>
                </a:solidFill>
              </a:defRPr>
            </a:lvl2pPr>
            <a:lvl3pPr>
              <a:defRPr>
                <a:solidFill>
                  <a:srgbClr val="53585F"/>
                </a:solidFill>
              </a:defRPr>
            </a:lvl3pPr>
            <a:lvl4pPr>
              <a:defRPr>
                <a:solidFill>
                  <a:srgbClr val="53585F"/>
                </a:solidFill>
              </a:defRPr>
            </a:lvl4pPr>
            <a:lvl5pPr>
              <a:defRPr>
                <a:solidFill>
                  <a:srgbClr val="53585F"/>
                </a:solidFill>
              </a:defRPr>
            </a:lvl5pPr>
          </a:lstStyle>
          <a:p>
            <a:pPr lvl="0"/>
            <a:r>
              <a:rPr lang="en-US" dirty="0"/>
              <a:t>Click to edit Master text styles for long amount of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8208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722313" y="3305175"/>
            <a:ext cx="7772400" cy="10215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sz="4000" b="1" cap="none"/>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0" name="Google Shape;40;p6"/>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Autofit/>
          </a:bodyPr>
          <a:lstStyle>
            <a:lvl1pPr marL="457200" lvl="0" indent="-228600" algn="l" rtl="0">
              <a:spcBef>
                <a:spcPts val="400"/>
              </a:spcBef>
              <a:spcAft>
                <a:spcPts val="0"/>
              </a:spcAft>
              <a:buClr>
                <a:srgbClr val="53585F"/>
              </a:buClr>
              <a:buSzPts val="2000"/>
              <a:buNone/>
              <a:defRPr sz="2000">
                <a:solidFill>
                  <a:srgbClr val="53585F"/>
                </a:solidFill>
              </a:defRPr>
            </a:lvl1pPr>
            <a:lvl2pPr marL="914400" lvl="1" indent="-228600" algn="l" rtl="0">
              <a:spcBef>
                <a:spcPts val="360"/>
              </a:spcBef>
              <a:spcAft>
                <a:spcPts val="0"/>
              </a:spcAft>
              <a:buClr>
                <a:srgbClr val="53585F"/>
              </a:buClr>
              <a:buSzPts val="2250"/>
              <a:buNone/>
              <a:defRPr sz="1800">
                <a:solidFill>
                  <a:srgbClr val="53585F"/>
                </a:solidFill>
              </a:defRPr>
            </a:lvl2pPr>
            <a:lvl3pPr marL="1371600" lvl="2" indent="-228600" algn="l" rtl="0">
              <a:spcBef>
                <a:spcPts val="320"/>
              </a:spcBef>
              <a:spcAft>
                <a:spcPts val="0"/>
              </a:spcAft>
              <a:buClr>
                <a:srgbClr val="53585F"/>
              </a:buClr>
              <a:buSzPts val="2000"/>
              <a:buNone/>
              <a:defRPr sz="1600">
                <a:solidFill>
                  <a:srgbClr val="53585F"/>
                </a:solidFill>
              </a:defRPr>
            </a:lvl3pPr>
            <a:lvl4pPr marL="1828800" lvl="3" indent="-228600" algn="l" rtl="0">
              <a:spcBef>
                <a:spcPts val="280"/>
              </a:spcBef>
              <a:spcAft>
                <a:spcPts val="0"/>
              </a:spcAft>
              <a:buClr>
                <a:srgbClr val="53585F"/>
              </a:buClr>
              <a:buSzPts val="1190"/>
              <a:buNone/>
              <a:defRPr sz="1400">
                <a:solidFill>
                  <a:srgbClr val="53585F"/>
                </a:solidFill>
              </a:defRPr>
            </a:lvl4pPr>
            <a:lvl5pPr marL="2286000" lvl="4" indent="-228600" algn="l" rtl="0">
              <a:spcBef>
                <a:spcPts val="280"/>
              </a:spcBef>
              <a:spcAft>
                <a:spcPts val="0"/>
              </a:spcAft>
              <a:buClr>
                <a:srgbClr val="53585F"/>
              </a:buClr>
              <a:buSzPts val="1400"/>
              <a:buNone/>
              <a:defRPr sz="1400">
                <a:solidFill>
                  <a:srgbClr val="53585F"/>
                </a:solidFill>
              </a:defRPr>
            </a:lvl5pPr>
            <a:lvl6pPr marL="2743200" lvl="5" indent="-228600" algn="l" rtl="0">
              <a:spcBef>
                <a:spcPts val="280"/>
              </a:spcBef>
              <a:spcAft>
                <a:spcPts val="0"/>
              </a:spcAft>
              <a:buClr>
                <a:srgbClr val="53585F"/>
              </a:buClr>
              <a:buSzPts val="1400"/>
              <a:buNone/>
              <a:defRPr sz="1400">
                <a:solidFill>
                  <a:srgbClr val="53585F"/>
                </a:solidFill>
              </a:defRPr>
            </a:lvl6pPr>
            <a:lvl7pPr marL="3200400" lvl="6" indent="-228600" algn="l" rtl="0">
              <a:spcBef>
                <a:spcPts val="280"/>
              </a:spcBef>
              <a:spcAft>
                <a:spcPts val="0"/>
              </a:spcAft>
              <a:buClr>
                <a:srgbClr val="53585F"/>
              </a:buClr>
              <a:buSzPts val="1400"/>
              <a:buNone/>
              <a:defRPr sz="1400">
                <a:solidFill>
                  <a:srgbClr val="53585F"/>
                </a:solidFill>
              </a:defRPr>
            </a:lvl7pPr>
            <a:lvl8pPr marL="3657600" lvl="7" indent="-228600" algn="l" rtl="0">
              <a:spcBef>
                <a:spcPts val="280"/>
              </a:spcBef>
              <a:spcAft>
                <a:spcPts val="0"/>
              </a:spcAft>
              <a:buClr>
                <a:srgbClr val="53585F"/>
              </a:buClr>
              <a:buSzPts val="1400"/>
              <a:buNone/>
              <a:defRPr sz="1400">
                <a:solidFill>
                  <a:srgbClr val="53585F"/>
                </a:solidFill>
              </a:defRPr>
            </a:lvl8pPr>
            <a:lvl9pPr marL="4114800" lvl="8" indent="-228600" algn="l" rtl="0">
              <a:spcBef>
                <a:spcPts val="280"/>
              </a:spcBef>
              <a:spcAft>
                <a:spcPts val="0"/>
              </a:spcAft>
              <a:buClr>
                <a:srgbClr val="53585F"/>
              </a:buClr>
              <a:buSzPts val="1400"/>
              <a:buNone/>
              <a:defRPr sz="1400">
                <a:solidFill>
                  <a:srgbClr val="53585F"/>
                </a:solidFill>
              </a:defRPr>
            </a:lvl9pPr>
          </a:lstStyle>
          <a:p>
            <a:endParaRPr/>
          </a:p>
        </p:txBody>
      </p:sp>
      <p:sp>
        <p:nvSpPr>
          <p:cNvPr id="41" name="Google Shape;41;p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spcAft>
                <a:spcPts val="0"/>
              </a:spcAft>
              <a:buNone/>
              <a:defRPr sz="1200">
                <a:solidFill>
                  <a:schemeClr val="dk1"/>
                </a:solidFill>
                <a:latin typeface="Arial"/>
                <a:ea typeface="Arial"/>
                <a:cs typeface="Arial"/>
                <a:sym typeface="Arial"/>
              </a:defRPr>
            </a:lvl1pPr>
            <a:lvl2pPr marL="0" lvl="1" indent="0" algn="r" rtl="0">
              <a:spcBef>
                <a:spcPts val="0"/>
              </a:spcBef>
              <a:spcAft>
                <a:spcPts val="0"/>
              </a:spcAft>
              <a:buNone/>
              <a:defRPr sz="1200">
                <a:solidFill>
                  <a:schemeClr val="dk1"/>
                </a:solidFill>
                <a:latin typeface="Arial"/>
                <a:ea typeface="Arial"/>
                <a:cs typeface="Arial"/>
                <a:sym typeface="Arial"/>
              </a:defRPr>
            </a:lvl2pPr>
            <a:lvl3pPr marL="0" lvl="2" indent="0" algn="r" rtl="0">
              <a:spcBef>
                <a:spcPts val="0"/>
              </a:spcBef>
              <a:spcAft>
                <a:spcPts val="0"/>
              </a:spcAft>
              <a:buNone/>
              <a:defRPr sz="1200">
                <a:solidFill>
                  <a:schemeClr val="dk1"/>
                </a:solidFill>
                <a:latin typeface="Arial"/>
                <a:ea typeface="Arial"/>
                <a:cs typeface="Arial"/>
                <a:sym typeface="Arial"/>
              </a:defRPr>
            </a:lvl3pPr>
            <a:lvl4pPr marL="0" lvl="3" indent="0" algn="r" rtl="0">
              <a:spcBef>
                <a:spcPts val="0"/>
              </a:spcBef>
              <a:spcAft>
                <a:spcPts val="0"/>
              </a:spcAft>
              <a:buNone/>
              <a:defRPr sz="1200">
                <a:solidFill>
                  <a:schemeClr val="dk1"/>
                </a:solidFill>
                <a:latin typeface="Arial"/>
                <a:ea typeface="Arial"/>
                <a:cs typeface="Arial"/>
                <a:sym typeface="Arial"/>
              </a:defRPr>
            </a:lvl4pPr>
            <a:lvl5pPr marL="0" lvl="4" indent="0" algn="r" rtl="0">
              <a:spcBef>
                <a:spcPts val="0"/>
              </a:spcBef>
              <a:spcAft>
                <a:spcPts val="0"/>
              </a:spcAft>
              <a:buNone/>
              <a:defRPr sz="1200">
                <a:solidFill>
                  <a:schemeClr val="dk1"/>
                </a:solidFill>
                <a:latin typeface="Arial"/>
                <a:ea typeface="Arial"/>
                <a:cs typeface="Arial"/>
                <a:sym typeface="Arial"/>
              </a:defRPr>
            </a:lvl5pPr>
            <a:lvl6pPr marL="0" lvl="5" indent="0" algn="r" rtl="0">
              <a:spcBef>
                <a:spcPts val="0"/>
              </a:spcBef>
              <a:spcAft>
                <a:spcPts val="0"/>
              </a:spcAft>
              <a:buNone/>
              <a:defRPr sz="1200">
                <a:solidFill>
                  <a:schemeClr val="dk1"/>
                </a:solidFill>
                <a:latin typeface="Arial"/>
                <a:ea typeface="Arial"/>
                <a:cs typeface="Arial"/>
                <a:sym typeface="Arial"/>
              </a:defRPr>
            </a:lvl6pPr>
            <a:lvl7pPr marL="0" lvl="6" indent="0" algn="r" rtl="0">
              <a:spcBef>
                <a:spcPts val="0"/>
              </a:spcBef>
              <a:spcAft>
                <a:spcPts val="0"/>
              </a:spcAft>
              <a:buNone/>
              <a:defRPr sz="1200">
                <a:solidFill>
                  <a:schemeClr val="dk1"/>
                </a:solidFill>
                <a:latin typeface="Arial"/>
                <a:ea typeface="Arial"/>
                <a:cs typeface="Arial"/>
                <a:sym typeface="Arial"/>
              </a:defRPr>
            </a:lvl7pPr>
            <a:lvl8pPr marL="0" lvl="7" indent="0" algn="r" rtl="0">
              <a:spcBef>
                <a:spcPts val="0"/>
              </a:spcBef>
              <a:spcAft>
                <a:spcPts val="0"/>
              </a:spcAft>
              <a:buNone/>
              <a:defRPr sz="1200">
                <a:solidFill>
                  <a:schemeClr val="dk1"/>
                </a:solidFill>
                <a:latin typeface="Arial"/>
                <a:ea typeface="Arial"/>
                <a:cs typeface="Arial"/>
                <a:sym typeface="Arial"/>
              </a:defRPr>
            </a:lvl8pPr>
            <a:lvl9pPr marL="0" lvl="8" indent="0" algn="r" rtl="0">
              <a:spcBef>
                <a:spcPts val="0"/>
              </a:spcBef>
              <a:spcAft>
                <a:spcPts val="0"/>
              </a:spcAft>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44" name="Google Shape;44;p6"/>
          <p:cNvPicPr preferRelativeResize="0"/>
          <p:nvPr/>
        </p:nvPicPr>
        <p:blipFill rotWithShape="1">
          <a:blip r:embed="rId2">
            <a:alphaModFix/>
          </a:blip>
          <a:srcRect l="864" r="874"/>
          <a:stretch/>
        </p:blipFill>
        <p:spPr>
          <a:xfrm>
            <a:off x="6777575" y="4731405"/>
            <a:ext cx="1684859" cy="30977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46484" y="281285"/>
            <a:ext cx="7715250" cy="659011"/>
          </a:xfrm>
          <a:prstGeom prst="rect">
            <a:avLst/>
          </a:prstGeom>
        </p:spPr>
        <p:txBody>
          <a:bodyPr anchor="t"/>
          <a:lstStyle>
            <a:lvl1pPr algn="l">
              <a:defRPr sz="3164" b="0">
                <a:solidFill>
                  <a:srgbClr val="53585F"/>
                </a:solidFill>
              </a:defRPr>
            </a:lvl1pPr>
          </a:lstStyle>
          <a:p>
            <a:r>
              <a:rPr lang="en-US" dirty="0"/>
              <a:t>Click to edit Master title style</a:t>
            </a:r>
          </a:p>
        </p:txBody>
      </p:sp>
      <p:sp>
        <p:nvSpPr>
          <p:cNvPr id="7" name="Content Placeholder 2"/>
          <p:cNvSpPr>
            <a:spLocks noGrp="1"/>
          </p:cNvSpPr>
          <p:nvPr>
            <p:ph idx="1" hasCustomPrompt="1"/>
          </p:nvPr>
        </p:nvSpPr>
        <p:spPr>
          <a:xfrm>
            <a:off x="457647" y="1004590"/>
            <a:ext cx="7715250" cy="3455789"/>
          </a:xfrm>
          <a:prstGeom prst="rect">
            <a:avLst/>
          </a:prstGeom>
        </p:spPr>
        <p:txBody>
          <a:bodyPr vert="horz"/>
          <a:lstStyle>
            <a:lvl1pPr>
              <a:defRPr baseline="0">
                <a:solidFill>
                  <a:srgbClr val="53585F"/>
                </a:solidFill>
              </a:defRPr>
            </a:lvl1pPr>
            <a:lvl2pPr>
              <a:defRPr>
                <a:solidFill>
                  <a:srgbClr val="53585F"/>
                </a:solidFill>
              </a:defRPr>
            </a:lvl2pPr>
            <a:lvl3pPr>
              <a:defRPr>
                <a:solidFill>
                  <a:srgbClr val="53585F"/>
                </a:solidFill>
              </a:defRPr>
            </a:lvl3pPr>
            <a:lvl4pPr>
              <a:defRPr>
                <a:solidFill>
                  <a:srgbClr val="53585F"/>
                </a:solidFill>
              </a:defRPr>
            </a:lvl4pPr>
            <a:lvl5pPr>
              <a:defRPr>
                <a:solidFill>
                  <a:srgbClr val="53585F"/>
                </a:solidFill>
              </a:defRPr>
            </a:lvl5pPr>
          </a:lstStyle>
          <a:p>
            <a:pPr lvl="0"/>
            <a:r>
              <a:rPr lang="en-US" dirty="0"/>
              <a:t>Click to edit Master text styles for long amount of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73323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46484" y="763488"/>
            <a:ext cx="7715250" cy="1205508"/>
          </a:xfrm>
          <a:prstGeom prst="rect">
            <a:avLst/>
          </a:prstGeom>
        </p:spPr>
        <p:txBody>
          <a:bodyPr anchor="b"/>
          <a:lstStyle>
            <a:lvl1pPr algn="l">
              <a:defRPr sz="3164" b="0">
                <a:solidFill>
                  <a:srgbClr val="53585F"/>
                </a:solidFill>
              </a:defRPr>
            </a:lvl1pPr>
          </a:lstStyle>
          <a:p>
            <a:r>
              <a:rPr lang="en-US" dirty="0"/>
              <a:t>Click to Edit Master Title Style</a:t>
            </a:r>
          </a:p>
        </p:txBody>
      </p:sp>
      <p:sp>
        <p:nvSpPr>
          <p:cNvPr id="5" name="Content Placeholder 2"/>
          <p:cNvSpPr>
            <a:spLocks noGrp="1"/>
          </p:cNvSpPr>
          <p:nvPr>
            <p:ph idx="1" hasCustomPrompt="1"/>
          </p:nvPr>
        </p:nvSpPr>
        <p:spPr>
          <a:xfrm>
            <a:off x="457647" y="2049363"/>
            <a:ext cx="7715250" cy="2411016"/>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 for small amount of text</a:t>
            </a:r>
          </a:p>
        </p:txBody>
      </p:sp>
    </p:spTree>
    <p:extLst>
      <p:ext uri="{BB962C8B-B14F-4D97-AF65-F5344CB8AC3E}">
        <p14:creationId xmlns:p14="http://schemas.microsoft.com/office/powerpoint/2010/main" val="27137256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46484" y="281285"/>
            <a:ext cx="7715250" cy="659011"/>
          </a:xfrm>
          <a:prstGeom prst="rect">
            <a:avLst/>
          </a:prstGeom>
        </p:spPr>
        <p:txBody>
          <a:bodyPr anchor="t"/>
          <a:lstStyle>
            <a:lvl1pPr algn="l">
              <a:defRPr sz="3164" b="0">
                <a:solidFill>
                  <a:srgbClr val="53585F"/>
                </a:solidFill>
              </a:defRPr>
            </a:lvl1pPr>
          </a:lstStyle>
          <a:p>
            <a:r>
              <a:rPr lang="en-US" dirty="0"/>
              <a:t>Click to edit Master title style</a:t>
            </a:r>
          </a:p>
        </p:txBody>
      </p:sp>
      <p:sp>
        <p:nvSpPr>
          <p:cNvPr id="7" name="Content Placeholder 2"/>
          <p:cNvSpPr>
            <a:spLocks noGrp="1"/>
          </p:cNvSpPr>
          <p:nvPr>
            <p:ph idx="1" hasCustomPrompt="1"/>
          </p:nvPr>
        </p:nvSpPr>
        <p:spPr>
          <a:xfrm>
            <a:off x="457647" y="1004590"/>
            <a:ext cx="7715250" cy="3455789"/>
          </a:xfrm>
          <a:prstGeom prst="rect">
            <a:avLst/>
          </a:prstGeom>
        </p:spPr>
        <p:txBody>
          <a:bodyPr vert="horz"/>
          <a:lstStyle>
            <a:lvl1pPr>
              <a:defRPr baseline="0">
                <a:solidFill>
                  <a:srgbClr val="53585F"/>
                </a:solidFill>
              </a:defRPr>
            </a:lvl1pPr>
            <a:lvl2pPr>
              <a:defRPr>
                <a:solidFill>
                  <a:srgbClr val="53585F"/>
                </a:solidFill>
              </a:defRPr>
            </a:lvl2pPr>
            <a:lvl3pPr>
              <a:defRPr>
                <a:solidFill>
                  <a:srgbClr val="53585F"/>
                </a:solidFill>
              </a:defRPr>
            </a:lvl3pPr>
            <a:lvl4pPr>
              <a:defRPr>
                <a:solidFill>
                  <a:srgbClr val="53585F"/>
                </a:solidFill>
              </a:defRPr>
            </a:lvl4pPr>
            <a:lvl5pPr>
              <a:defRPr>
                <a:solidFill>
                  <a:srgbClr val="53585F"/>
                </a:solidFill>
              </a:defRPr>
            </a:lvl5pPr>
          </a:lstStyle>
          <a:p>
            <a:pPr lvl="0"/>
            <a:r>
              <a:rPr lang="en-US" dirty="0"/>
              <a:t>Click to edit Master text styles for long amount of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1700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46484" y="281285"/>
            <a:ext cx="7715250" cy="659011"/>
          </a:xfrm>
          <a:prstGeom prst="rect">
            <a:avLst/>
          </a:prstGeom>
        </p:spPr>
        <p:txBody>
          <a:bodyPr anchor="t"/>
          <a:lstStyle>
            <a:lvl1pPr algn="l">
              <a:defRPr sz="3164" b="0">
                <a:solidFill>
                  <a:srgbClr val="53585F"/>
                </a:solidFill>
              </a:defRPr>
            </a:lvl1pPr>
          </a:lstStyle>
          <a:p>
            <a:r>
              <a:rPr lang="en-US" dirty="0"/>
              <a:t>Click to edit Master title style</a:t>
            </a:r>
          </a:p>
        </p:txBody>
      </p:sp>
      <p:sp>
        <p:nvSpPr>
          <p:cNvPr id="7" name="Content Placeholder 2"/>
          <p:cNvSpPr>
            <a:spLocks noGrp="1"/>
          </p:cNvSpPr>
          <p:nvPr>
            <p:ph idx="1" hasCustomPrompt="1"/>
          </p:nvPr>
        </p:nvSpPr>
        <p:spPr>
          <a:xfrm>
            <a:off x="457647" y="1004590"/>
            <a:ext cx="7715250" cy="3455789"/>
          </a:xfrm>
          <a:prstGeom prst="rect">
            <a:avLst/>
          </a:prstGeom>
        </p:spPr>
        <p:txBody>
          <a:bodyPr vert="horz"/>
          <a:lstStyle>
            <a:lvl1pPr>
              <a:defRPr baseline="0">
                <a:solidFill>
                  <a:srgbClr val="53585F"/>
                </a:solidFill>
              </a:defRPr>
            </a:lvl1pPr>
            <a:lvl2pPr>
              <a:defRPr>
                <a:solidFill>
                  <a:srgbClr val="53585F"/>
                </a:solidFill>
              </a:defRPr>
            </a:lvl2pPr>
            <a:lvl3pPr>
              <a:defRPr>
                <a:solidFill>
                  <a:srgbClr val="53585F"/>
                </a:solidFill>
              </a:defRPr>
            </a:lvl3pPr>
            <a:lvl4pPr>
              <a:defRPr>
                <a:solidFill>
                  <a:srgbClr val="53585F"/>
                </a:solidFill>
              </a:defRPr>
            </a:lvl4pPr>
            <a:lvl5pPr>
              <a:defRPr>
                <a:solidFill>
                  <a:srgbClr val="53585F"/>
                </a:solidFill>
              </a:defRPr>
            </a:lvl5pPr>
          </a:lstStyle>
          <a:p>
            <a:pPr lvl="0"/>
            <a:r>
              <a:rPr lang="en-US" dirty="0"/>
              <a:t>Click to edit Master text styles for long amount of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0305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 name="Google Shape;19;p5"/>
          <p:cNvSpPr txBox="1">
            <a:spLocks noGrp="1"/>
          </p:cNvSpPr>
          <p:nvPr>
            <p:ph type="body" idx="1"/>
          </p:nvPr>
        </p:nvSpPr>
        <p:spPr>
          <a:xfrm>
            <a:off x="311701" y="1152475"/>
            <a:ext cx="4260299" cy="3416400"/>
          </a:xfrm>
          <a:prstGeom prst="rect">
            <a:avLst/>
          </a:prstGeom>
          <a:noFill/>
          <a:ln>
            <a:noFill/>
          </a:ln>
        </p:spPr>
        <p:txBody>
          <a:bodyPr spcFirstLastPara="1" wrap="square" lIns="91425" tIns="91425" rIns="91425" bIns="91425" anchor="t" anchorCtr="0">
            <a:noAutofit/>
          </a:bodyPr>
          <a:lstStyle>
            <a:lvl1pPr marL="342900" lvl="0" indent="-228600" algn="l">
              <a:lnSpc>
                <a:spcPct val="100000"/>
              </a:lnSpc>
              <a:spcBef>
                <a:spcPts val="0"/>
              </a:spcBef>
              <a:spcAft>
                <a:spcPts val="0"/>
              </a:spcAft>
              <a:buSzPct val="80000"/>
              <a:buFontTx/>
              <a:buBlip>
                <a:blip r:embed="rId2">
                  <a:extLst>
                    <a:ext uri="{96DAC541-7B7A-43D3-8B79-37D633B846F1}">
                      <asvg:svgBlip xmlns:asvg="http://schemas.microsoft.com/office/drawing/2016/SVG/main" r:embed="rId3"/>
                    </a:ext>
                  </a:extLst>
                </a:blip>
              </a:buBlip>
              <a:defRPr sz="1500" b="0" i="0" u="none" strike="noStrike" cap="none" dirty="0">
                <a:solidFill>
                  <a:srgbClr val="5C6670"/>
                </a:solidFill>
                <a:latin typeface="Trebuchet MS"/>
                <a:ea typeface="Trebuchet MS"/>
                <a:cs typeface="Trebuchet MS"/>
                <a:sym typeface="Trebuchet MS"/>
              </a:defRPr>
            </a:lvl1pPr>
            <a:lvl2pPr marL="685800" lvl="1" indent="-228600" algn="l">
              <a:lnSpc>
                <a:spcPct val="100000"/>
              </a:lnSpc>
              <a:spcBef>
                <a:spcPts val="0"/>
              </a:spcBef>
              <a:spcAft>
                <a:spcPts val="0"/>
              </a:spcAft>
              <a:buSzPts val="1200"/>
              <a:buChar char="○"/>
              <a:defRPr/>
            </a:lvl2pPr>
            <a:lvl3pPr marL="1028700" lvl="2" indent="-228600" algn="l">
              <a:lnSpc>
                <a:spcPct val="100000"/>
              </a:lnSpc>
              <a:spcBef>
                <a:spcPts val="0"/>
              </a:spcBef>
              <a:spcAft>
                <a:spcPts val="0"/>
              </a:spcAft>
              <a:buSzPts val="1200"/>
              <a:buChar char="■"/>
              <a:defRPr/>
            </a:lvl3pPr>
            <a:lvl4pPr marL="1371600" lvl="3" indent="-228600" algn="l">
              <a:lnSpc>
                <a:spcPct val="100000"/>
              </a:lnSpc>
              <a:spcBef>
                <a:spcPts val="0"/>
              </a:spcBef>
              <a:spcAft>
                <a:spcPts val="0"/>
              </a:spcAft>
              <a:buSzPts val="1200"/>
              <a:buChar char="●"/>
              <a:defRPr/>
            </a:lvl4pPr>
            <a:lvl5pPr marL="1714500" lvl="4" indent="-228600" algn="l">
              <a:lnSpc>
                <a:spcPct val="100000"/>
              </a:lnSpc>
              <a:spcBef>
                <a:spcPts val="0"/>
              </a:spcBef>
              <a:spcAft>
                <a:spcPts val="0"/>
              </a:spcAft>
              <a:buSzPts val="1200"/>
              <a:buChar char="○"/>
              <a:defRPr/>
            </a:lvl5pPr>
            <a:lvl6pPr marL="2057400" lvl="5" indent="-228600" algn="l">
              <a:lnSpc>
                <a:spcPct val="100000"/>
              </a:lnSpc>
              <a:spcBef>
                <a:spcPts val="0"/>
              </a:spcBef>
              <a:spcAft>
                <a:spcPts val="0"/>
              </a:spcAft>
              <a:buSzPts val="1200"/>
              <a:buChar char="■"/>
              <a:defRPr/>
            </a:lvl6pPr>
            <a:lvl7pPr marL="2400300" lvl="6" indent="-228600" algn="l">
              <a:lnSpc>
                <a:spcPct val="100000"/>
              </a:lnSpc>
              <a:spcBef>
                <a:spcPts val="0"/>
              </a:spcBef>
              <a:spcAft>
                <a:spcPts val="0"/>
              </a:spcAft>
              <a:buSzPts val="1200"/>
              <a:buChar char="●"/>
              <a:defRPr/>
            </a:lvl7pPr>
            <a:lvl8pPr marL="2743200" lvl="7" indent="-228600" algn="l">
              <a:lnSpc>
                <a:spcPct val="100000"/>
              </a:lnSpc>
              <a:spcBef>
                <a:spcPts val="0"/>
              </a:spcBef>
              <a:spcAft>
                <a:spcPts val="0"/>
              </a:spcAft>
              <a:buSzPts val="1200"/>
              <a:buChar char="○"/>
              <a:defRPr/>
            </a:lvl8pPr>
            <a:lvl9pPr marL="3086100" lvl="8" indent="-228600" algn="l">
              <a:lnSpc>
                <a:spcPct val="100000"/>
              </a:lnSpc>
              <a:spcBef>
                <a:spcPts val="0"/>
              </a:spcBef>
              <a:spcAft>
                <a:spcPts val="0"/>
              </a:spcAft>
              <a:buSzPts val="1200"/>
              <a:buChar char="■"/>
              <a:defRPr/>
            </a:lvl9pPr>
          </a:lstStyle>
          <a:p>
            <a:endParaRPr dirty="0"/>
          </a:p>
        </p:txBody>
      </p:sp>
      <p:sp>
        <p:nvSpPr>
          <p:cNvPr id="20" name="Google Shape;20;p5"/>
          <p:cNvSpPr txBox="1">
            <a:spLocks noGrp="1"/>
          </p:cNvSpPr>
          <p:nvPr>
            <p:ph type="sldNum" idx="12"/>
          </p:nvPr>
        </p:nvSpPr>
        <p:spPr>
          <a:xfrm>
            <a:off x="8472458" y="4752372"/>
            <a:ext cx="548700" cy="281401"/>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1pPr>
            <a:lvl2pPr marL="0" lvl="1"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2pPr>
            <a:lvl3pPr marL="0" lvl="2"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3pPr>
            <a:lvl4pPr marL="0" lvl="3"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4pPr>
            <a:lvl5pPr marL="0" lvl="4"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5pPr>
            <a:lvl6pPr marL="0" lvl="5"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6pPr>
            <a:lvl7pPr marL="0" lvl="6"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7pPr>
            <a:lvl8pPr marL="0" lvl="7"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8pPr>
            <a:lvl9pPr marL="0" lvl="8"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9pPr>
          </a:lstStyle>
          <a:p>
            <a:fld id="{00000000-1234-1234-1234-123412341234}" type="slidenum">
              <a:rPr lang="en" smtClean="0"/>
              <a:pPr/>
              <a:t>‹#›</a:t>
            </a:fld>
            <a:endParaRPr lang="en"/>
          </a:p>
        </p:txBody>
      </p:sp>
      <p:pic>
        <p:nvPicPr>
          <p:cNvPr id="21" name="Google Shape;21;p5"/>
          <p:cNvPicPr preferRelativeResize="0"/>
          <p:nvPr/>
        </p:nvPicPr>
        <p:blipFill rotWithShape="1">
          <a:blip r:embed="rId4">
            <a:alphaModFix/>
          </a:blip>
          <a:srcRect t="1492" b="88756"/>
          <a:stretch/>
        </p:blipFill>
        <p:spPr>
          <a:xfrm>
            <a:off x="-56" y="4647300"/>
            <a:ext cx="9144114" cy="501376"/>
          </a:xfrm>
          <a:prstGeom prst="rect">
            <a:avLst/>
          </a:prstGeom>
          <a:noFill/>
          <a:ln>
            <a:noFill/>
          </a:ln>
        </p:spPr>
      </p:pic>
      <p:pic>
        <p:nvPicPr>
          <p:cNvPr id="22" name="Google Shape;22;p5"/>
          <p:cNvPicPr preferRelativeResize="0"/>
          <p:nvPr/>
        </p:nvPicPr>
        <p:blipFill rotWithShape="1">
          <a:blip r:embed="rId5">
            <a:alphaModFix/>
          </a:blip>
          <a:srcRect/>
          <a:stretch/>
        </p:blipFill>
        <p:spPr>
          <a:xfrm>
            <a:off x="126671" y="4726538"/>
            <a:ext cx="1863280" cy="342900"/>
          </a:xfrm>
          <a:prstGeom prst="rect">
            <a:avLst/>
          </a:prstGeom>
          <a:noFill/>
          <a:ln>
            <a:noFill/>
          </a:ln>
        </p:spPr>
      </p:pic>
      <p:sp>
        <p:nvSpPr>
          <p:cNvPr id="2" name="Google Shape;19;p5">
            <a:extLst>
              <a:ext uri="{FF2B5EF4-FFF2-40B4-BE49-F238E27FC236}">
                <a16:creationId xmlns:a16="http://schemas.microsoft.com/office/drawing/2014/main" id="{0660D5A7-DCD1-50FB-44FD-A7C1C12C4ECE}"/>
              </a:ext>
            </a:extLst>
          </p:cNvPr>
          <p:cNvSpPr txBox="1">
            <a:spLocks noGrp="1"/>
          </p:cNvSpPr>
          <p:nvPr>
            <p:ph type="body" idx="13"/>
          </p:nvPr>
        </p:nvSpPr>
        <p:spPr>
          <a:xfrm>
            <a:off x="4572000" y="1152475"/>
            <a:ext cx="4260299" cy="3416400"/>
          </a:xfrm>
          <a:prstGeom prst="rect">
            <a:avLst/>
          </a:prstGeom>
          <a:noFill/>
          <a:ln>
            <a:noFill/>
          </a:ln>
        </p:spPr>
        <p:txBody>
          <a:bodyPr spcFirstLastPara="1" wrap="square" lIns="91425" tIns="91425" rIns="91425" bIns="91425" anchor="t" anchorCtr="0">
            <a:noAutofit/>
          </a:bodyPr>
          <a:lstStyle>
            <a:lvl1pPr marL="342900" lvl="0" indent="-228600" algn="l">
              <a:lnSpc>
                <a:spcPct val="100000"/>
              </a:lnSpc>
              <a:spcBef>
                <a:spcPts val="0"/>
              </a:spcBef>
              <a:spcAft>
                <a:spcPts val="0"/>
              </a:spcAft>
              <a:buSzPct val="80000"/>
              <a:buFontTx/>
              <a:buBlip>
                <a:blip r:embed="rId2">
                  <a:extLst>
                    <a:ext uri="{96DAC541-7B7A-43D3-8B79-37D633B846F1}">
                      <asvg:svgBlip xmlns:asvg="http://schemas.microsoft.com/office/drawing/2016/SVG/main" r:embed="rId3"/>
                    </a:ext>
                  </a:extLst>
                </a:blip>
              </a:buBlip>
              <a:defRPr sz="1500" b="0" i="0" u="none" strike="noStrike" cap="none" dirty="0">
                <a:solidFill>
                  <a:srgbClr val="5C6670"/>
                </a:solidFill>
                <a:latin typeface="Trebuchet MS"/>
                <a:ea typeface="Trebuchet MS"/>
                <a:cs typeface="Trebuchet MS"/>
                <a:sym typeface="Trebuchet MS"/>
              </a:defRPr>
            </a:lvl1pPr>
            <a:lvl2pPr marL="685800" lvl="1" indent="-228600" algn="l">
              <a:lnSpc>
                <a:spcPct val="100000"/>
              </a:lnSpc>
              <a:spcBef>
                <a:spcPts val="0"/>
              </a:spcBef>
              <a:spcAft>
                <a:spcPts val="0"/>
              </a:spcAft>
              <a:buSzPts val="1200"/>
              <a:buChar char="○"/>
              <a:defRPr/>
            </a:lvl2pPr>
            <a:lvl3pPr marL="1028700" lvl="2" indent="-228600" algn="l">
              <a:lnSpc>
                <a:spcPct val="100000"/>
              </a:lnSpc>
              <a:spcBef>
                <a:spcPts val="0"/>
              </a:spcBef>
              <a:spcAft>
                <a:spcPts val="0"/>
              </a:spcAft>
              <a:buSzPts val="1200"/>
              <a:buChar char="■"/>
              <a:defRPr/>
            </a:lvl3pPr>
            <a:lvl4pPr marL="1371600" lvl="3" indent="-228600" algn="l">
              <a:lnSpc>
                <a:spcPct val="100000"/>
              </a:lnSpc>
              <a:spcBef>
                <a:spcPts val="0"/>
              </a:spcBef>
              <a:spcAft>
                <a:spcPts val="0"/>
              </a:spcAft>
              <a:buSzPts val="1200"/>
              <a:buChar char="●"/>
              <a:defRPr/>
            </a:lvl4pPr>
            <a:lvl5pPr marL="1714500" lvl="4" indent="-228600" algn="l">
              <a:lnSpc>
                <a:spcPct val="100000"/>
              </a:lnSpc>
              <a:spcBef>
                <a:spcPts val="0"/>
              </a:spcBef>
              <a:spcAft>
                <a:spcPts val="0"/>
              </a:spcAft>
              <a:buSzPts val="1200"/>
              <a:buChar char="○"/>
              <a:defRPr/>
            </a:lvl5pPr>
            <a:lvl6pPr marL="2057400" lvl="5" indent="-228600" algn="l">
              <a:lnSpc>
                <a:spcPct val="100000"/>
              </a:lnSpc>
              <a:spcBef>
                <a:spcPts val="0"/>
              </a:spcBef>
              <a:spcAft>
                <a:spcPts val="0"/>
              </a:spcAft>
              <a:buSzPts val="1200"/>
              <a:buChar char="■"/>
              <a:defRPr/>
            </a:lvl6pPr>
            <a:lvl7pPr marL="2400300" lvl="6" indent="-228600" algn="l">
              <a:lnSpc>
                <a:spcPct val="100000"/>
              </a:lnSpc>
              <a:spcBef>
                <a:spcPts val="0"/>
              </a:spcBef>
              <a:spcAft>
                <a:spcPts val="0"/>
              </a:spcAft>
              <a:buSzPts val="1200"/>
              <a:buChar char="●"/>
              <a:defRPr/>
            </a:lvl7pPr>
            <a:lvl8pPr marL="2743200" lvl="7" indent="-228600" algn="l">
              <a:lnSpc>
                <a:spcPct val="100000"/>
              </a:lnSpc>
              <a:spcBef>
                <a:spcPts val="0"/>
              </a:spcBef>
              <a:spcAft>
                <a:spcPts val="0"/>
              </a:spcAft>
              <a:buSzPts val="1200"/>
              <a:buChar char="○"/>
              <a:defRPr/>
            </a:lvl8pPr>
            <a:lvl9pPr marL="3086100" lvl="8" indent="-228600" algn="l">
              <a:lnSpc>
                <a:spcPct val="100000"/>
              </a:lnSpc>
              <a:spcBef>
                <a:spcPts val="0"/>
              </a:spcBef>
              <a:spcAft>
                <a:spcPts val="0"/>
              </a:spcAft>
              <a:buSzPts val="1200"/>
              <a:buChar char="■"/>
              <a:defRPr/>
            </a:lvl9pPr>
          </a:lstStyle>
          <a:p>
            <a:endParaRPr dirty="0"/>
          </a:p>
        </p:txBody>
      </p:sp>
    </p:spTree>
    <p:extLst>
      <p:ext uri="{BB962C8B-B14F-4D97-AF65-F5344CB8AC3E}">
        <p14:creationId xmlns:p14="http://schemas.microsoft.com/office/powerpoint/2010/main" val="34669496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46485" y="281286"/>
            <a:ext cx="7715250" cy="659011"/>
          </a:xfrm>
          <a:prstGeom prst="rect">
            <a:avLst/>
          </a:prstGeom>
        </p:spPr>
        <p:txBody>
          <a:bodyPr anchor="t"/>
          <a:lstStyle>
            <a:lvl1pPr algn="l">
              <a:defRPr sz="3163" b="0">
                <a:solidFill>
                  <a:srgbClr val="53585F"/>
                </a:solidFill>
              </a:defRPr>
            </a:lvl1pPr>
          </a:lstStyle>
          <a:p>
            <a:r>
              <a:rPr lang="en-US" dirty="0"/>
              <a:t>Click to edit Master title style</a:t>
            </a:r>
          </a:p>
        </p:txBody>
      </p:sp>
      <p:sp>
        <p:nvSpPr>
          <p:cNvPr id="7" name="Content Placeholder 2"/>
          <p:cNvSpPr>
            <a:spLocks noGrp="1"/>
          </p:cNvSpPr>
          <p:nvPr>
            <p:ph idx="1" hasCustomPrompt="1"/>
          </p:nvPr>
        </p:nvSpPr>
        <p:spPr>
          <a:xfrm>
            <a:off x="457648" y="1004590"/>
            <a:ext cx="7715250" cy="3455789"/>
          </a:xfrm>
          <a:prstGeom prst="rect">
            <a:avLst/>
          </a:prstGeom>
        </p:spPr>
        <p:txBody>
          <a:bodyPr vert="horz"/>
          <a:lstStyle>
            <a:lvl1pPr>
              <a:defRPr baseline="0">
                <a:solidFill>
                  <a:srgbClr val="53585F"/>
                </a:solidFill>
              </a:defRPr>
            </a:lvl1pPr>
            <a:lvl2pPr>
              <a:defRPr>
                <a:solidFill>
                  <a:srgbClr val="53585F"/>
                </a:solidFill>
              </a:defRPr>
            </a:lvl2pPr>
            <a:lvl3pPr>
              <a:defRPr>
                <a:solidFill>
                  <a:srgbClr val="53585F"/>
                </a:solidFill>
              </a:defRPr>
            </a:lvl3pPr>
            <a:lvl4pPr>
              <a:defRPr>
                <a:solidFill>
                  <a:srgbClr val="53585F"/>
                </a:solidFill>
              </a:defRPr>
            </a:lvl4pPr>
            <a:lvl5pPr>
              <a:defRPr>
                <a:solidFill>
                  <a:srgbClr val="53585F"/>
                </a:solidFill>
              </a:defRPr>
            </a:lvl5pPr>
          </a:lstStyle>
          <a:p>
            <a:pPr lvl="0"/>
            <a:r>
              <a:rPr lang="en-US" dirty="0"/>
              <a:t>Click to edit Master text styles for long amount of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49249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Blank" userDrawn="1">
  <p:cSld name="1_Blank">
    <p:spTree>
      <p:nvGrpSpPr>
        <p:cNvPr id="1" name="Shape 10"/>
        <p:cNvGrpSpPr/>
        <p:nvPr/>
      </p:nvGrpSpPr>
      <p:grpSpPr>
        <a:xfrm>
          <a:off x="0" y="0"/>
          <a:ext cx="0" cy="0"/>
          <a:chOff x="0" y="0"/>
          <a:chExt cx="0" cy="0"/>
        </a:xfrm>
      </p:grpSpPr>
      <p:pic>
        <p:nvPicPr>
          <p:cNvPr id="4" name="Google Shape;51;p13">
            <a:extLst>
              <a:ext uri="{FF2B5EF4-FFF2-40B4-BE49-F238E27FC236}">
                <a16:creationId xmlns:a16="http://schemas.microsoft.com/office/drawing/2014/main" id="{627F5F9A-0193-8DEE-1B68-8122D82B154F}"/>
              </a:ext>
            </a:extLst>
          </p:cNvPr>
          <p:cNvPicPr preferRelativeResize="0"/>
          <p:nvPr userDrawn="1"/>
        </p:nvPicPr>
        <p:blipFill>
          <a:blip r:embed="rId2">
            <a:alphaModFix amt="39000"/>
          </a:blip>
          <a:stretch>
            <a:fillRect/>
          </a:stretch>
        </p:blipFill>
        <p:spPr>
          <a:xfrm>
            <a:off x="0" y="0"/>
            <a:ext cx="9144000" cy="5143500"/>
          </a:xfrm>
          <a:prstGeom prst="rect">
            <a:avLst/>
          </a:prstGeom>
          <a:noFill/>
          <a:ln>
            <a:noFill/>
          </a:ln>
        </p:spPr>
      </p:pic>
      <p:pic>
        <p:nvPicPr>
          <p:cNvPr id="2" name="Picture 4">
            <a:extLst>
              <a:ext uri="{FF2B5EF4-FFF2-40B4-BE49-F238E27FC236}">
                <a16:creationId xmlns:a16="http://schemas.microsoft.com/office/drawing/2014/main" id="{1EBD86ED-C2B3-8D58-BBB1-A3334323C16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23013" y="4194313"/>
            <a:ext cx="3604742" cy="651013"/>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4;p4">
            <a:extLst>
              <a:ext uri="{FF2B5EF4-FFF2-40B4-BE49-F238E27FC236}">
                <a16:creationId xmlns:a16="http://schemas.microsoft.com/office/drawing/2014/main" id="{43CADA59-A358-65FB-0A94-76F68C0D6C56}"/>
              </a:ext>
            </a:extLst>
          </p:cNvPr>
          <p:cNvSpPr txBox="1">
            <a:spLocks noGrp="1"/>
          </p:cNvSpPr>
          <p:nvPr>
            <p:ph type="title"/>
          </p:nvPr>
        </p:nvSpPr>
        <p:spPr>
          <a:xfrm>
            <a:off x="311700" y="2106409"/>
            <a:ext cx="8520600" cy="761717"/>
          </a:xfrm>
          <a:prstGeom prst="rect">
            <a:avLst/>
          </a:prstGeom>
          <a:noFill/>
          <a:ln>
            <a:noFill/>
          </a:ln>
        </p:spPr>
        <p:txBody>
          <a:bodyPr spcFirstLastPara="1" wrap="square" lIns="91425" tIns="91425" rIns="91425" bIns="91425" anchor="ctr" anchorCtr="0">
            <a:spAutoFit/>
          </a:bodyPr>
          <a:lstStyle>
            <a:lvl1pPr lvl="0" algn="ctr">
              <a:lnSpc>
                <a:spcPct val="100000"/>
              </a:lnSpc>
              <a:spcBef>
                <a:spcPts val="0"/>
              </a:spcBef>
              <a:spcAft>
                <a:spcPts val="0"/>
              </a:spcAft>
              <a:buSzPts val="4200"/>
              <a:buNone/>
              <a:defRPr sz="3750" b="1">
                <a:solidFill>
                  <a:srgbClr val="001970"/>
                </a:solidFill>
              </a:defRPr>
            </a:lvl1pPr>
            <a:lvl2pPr lvl="1" algn="ctr">
              <a:lnSpc>
                <a:spcPct val="100000"/>
              </a:lnSpc>
              <a:spcBef>
                <a:spcPts val="0"/>
              </a:spcBef>
              <a:spcAft>
                <a:spcPts val="0"/>
              </a:spcAft>
              <a:buSzPts val="3600"/>
              <a:buNone/>
              <a:defRPr sz="3599"/>
            </a:lvl2pPr>
            <a:lvl3pPr lvl="2" algn="ctr">
              <a:lnSpc>
                <a:spcPct val="100000"/>
              </a:lnSpc>
              <a:spcBef>
                <a:spcPts val="0"/>
              </a:spcBef>
              <a:spcAft>
                <a:spcPts val="0"/>
              </a:spcAft>
              <a:buSzPts val="3600"/>
              <a:buNone/>
              <a:defRPr sz="3599"/>
            </a:lvl3pPr>
            <a:lvl4pPr lvl="3" algn="ctr">
              <a:lnSpc>
                <a:spcPct val="100000"/>
              </a:lnSpc>
              <a:spcBef>
                <a:spcPts val="0"/>
              </a:spcBef>
              <a:spcAft>
                <a:spcPts val="0"/>
              </a:spcAft>
              <a:buSzPts val="3600"/>
              <a:buNone/>
              <a:defRPr sz="3599"/>
            </a:lvl4pPr>
            <a:lvl5pPr lvl="4" algn="ctr">
              <a:lnSpc>
                <a:spcPct val="100000"/>
              </a:lnSpc>
              <a:spcBef>
                <a:spcPts val="0"/>
              </a:spcBef>
              <a:spcAft>
                <a:spcPts val="0"/>
              </a:spcAft>
              <a:buSzPts val="3600"/>
              <a:buNone/>
              <a:defRPr sz="3599"/>
            </a:lvl5pPr>
            <a:lvl6pPr lvl="5" algn="ctr">
              <a:lnSpc>
                <a:spcPct val="100000"/>
              </a:lnSpc>
              <a:spcBef>
                <a:spcPts val="0"/>
              </a:spcBef>
              <a:spcAft>
                <a:spcPts val="0"/>
              </a:spcAft>
              <a:buSzPts val="3600"/>
              <a:buNone/>
              <a:defRPr sz="3599"/>
            </a:lvl6pPr>
            <a:lvl7pPr lvl="6" algn="ctr">
              <a:lnSpc>
                <a:spcPct val="100000"/>
              </a:lnSpc>
              <a:spcBef>
                <a:spcPts val="0"/>
              </a:spcBef>
              <a:spcAft>
                <a:spcPts val="0"/>
              </a:spcAft>
              <a:buSzPts val="3600"/>
              <a:buNone/>
              <a:defRPr sz="3599"/>
            </a:lvl7pPr>
            <a:lvl8pPr lvl="7" algn="ctr">
              <a:lnSpc>
                <a:spcPct val="100000"/>
              </a:lnSpc>
              <a:spcBef>
                <a:spcPts val="0"/>
              </a:spcBef>
              <a:spcAft>
                <a:spcPts val="0"/>
              </a:spcAft>
              <a:buSzPts val="3600"/>
              <a:buNone/>
              <a:defRPr sz="3599"/>
            </a:lvl8pPr>
            <a:lvl9pPr lvl="8" algn="ctr">
              <a:lnSpc>
                <a:spcPct val="100000"/>
              </a:lnSpc>
              <a:spcBef>
                <a:spcPts val="0"/>
              </a:spcBef>
              <a:spcAft>
                <a:spcPts val="0"/>
              </a:spcAft>
              <a:buSzPts val="3600"/>
              <a:buNone/>
              <a:defRPr sz="3599"/>
            </a:lvl9pPr>
          </a:lstStyle>
          <a:p>
            <a:endParaRPr dirty="0"/>
          </a:p>
        </p:txBody>
      </p:sp>
    </p:spTree>
    <p:extLst>
      <p:ext uri="{BB962C8B-B14F-4D97-AF65-F5344CB8AC3E}">
        <p14:creationId xmlns:p14="http://schemas.microsoft.com/office/powerpoint/2010/main" val="25698042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 Green" preserve="1">
  <p:cSld name="Section header - Green">
    <p:bg>
      <p:bgPr>
        <a:solidFill>
          <a:srgbClr val="001970"/>
        </a:solidFill>
        <a:effectLst/>
      </p:bgPr>
    </p:bg>
    <p:spTree>
      <p:nvGrpSpPr>
        <p:cNvPr id="1" name="Shape 64"/>
        <p:cNvGrpSpPr/>
        <p:nvPr/>
      </p:nvGrpSpPr>
      <p:grpSpPr>
        <a:xfrm>
          <a:off x="0" y="0"/>
          <a:ext cx="0" cy="0"/>
          <a:chOff x="0" y="0"/>
          <a:chExt cx="0" cy="0"/>
        </a:xfrm>
      </p:grpSpPr>
      <p:pic>
        <p:nvPicPr>
          <p:cNvPr id="2050" name="Picture 2" descr="A green and white background&#10;&#10;Description automatically generated">
            <a:extLst>
              <a:ext uri="{FF2B5EF4-FFF2-40B4-BE49-F238E27FC236}">
                <a16:creationId xmlns:a16="http://schemas.microsoft.com/office/drawing/2014/main" id="{3BB0DA59-5519-1CE6-655C-E61B5C2638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2310"/>
          </a:xfrm>
          <a:prstGeom prst="rect">
            <a:avLst/>
          </a:prstGeom>
          <a:noFill/>
          <a:extLst>
            <a:ext uri="{909E8E84-426E-40DD-AFC4-6F175D3DCCD1}">
              <a14:hiddenFill xmlns:a14="http://schemas.microsoft.com/office/drawing/2010/main">
                <a:solidFill>
                  <a:srgbClr val="FFFFFF"/>
                </a:solidFill>
              </a14:hiddenFill>
            </a:ext>
          </a:extLst>
        </p:spPr>
      </p:pic>
      <p:pic>
        <p:nvPicPr>
          <p:cNvPr id="65" name="Google Shape;65;p10"/>
          <p:cNvPicPr preferRelativeResize="0"/>
          <p:nvPr/>
        </p:nvPicPr>
        <p:blipFill rotWithShape="1">
          <a:blip r:embed="rId3">
            <a:alphaModFix/>
          </a:blip>
          <a:srcRect t="1492" b="88756"/>
          <a:stretch/>
        </p:blipFill>
        <p:spPr>
          <a:xfrm>
            <a:off x="-56" y="4647300"/>
            <a:ext cx="9144114" cy="501376"/>
          </a:xfrm>
          <a:prstGeom prst="rect">
            <a:avLst/>
          </a:prstGeom>
          <a:noFill/>
          <a:ln>
            <a:noFill/>
          </a:ln>
        </p:spPr>
      </p:pic>
      <p:sp>
        <p:nvSpPr>
          <p:cNvPr id="66" name="Google Shape;66;p10"/>
          <p:cNvSpPr txBox="1">
            <a:spLocks noGrp="1"/>
          </p:cNvSpPr>
          <p:nvPr>
            <p:ph type="ctrTitle"/>
          </p:nvPr>
        </p:nvSpPr>
        <p:spPr>
          <a:xfrm>
            <a:off x="714375" y="1337779"/>
            <a:ext cx="7715100" cy="636556"/>
          </a:xfrm>
          <a:prstGeom prst="rect">
            <a:avLst/>
          </a:prstGeom>
          <a:noFill/>
          <a:ln>
            <a:noFill/>
          </a:ln>
        </p:spPr>
        <p:txBody>
          <a:bodyPr spcFirstLastPara="1" wrap="square" lIns="58925" tIns="29450" rIns="58925" bIns="29450" anchor="t" anchorCtr="0">
            <a:spAutoFit/>
          </a:bodyPr>
          <a:lstStyle>
            <a:lvl1pPr marR="0" lvl="0" algn="ctr">
              <a:lnSpc>
                <a:spcPct val="100000"/>
              </a:lnSpc>
              <a:spcBef>
                <a:spcPts val="0"/>
              </a:spcBef>
              <a:spcAft>
                <a:spcPts val="0"/>
              </a:spcAft>
              <a:buClr>
                <a:srgbClr val="000000"/>
              </a:buClr>
              <a:buSzPts val="800"/>
              <a:buFont typeface="Arial"/>
              <a:buNone/>
              <a:defRPr sz="3750" b="1" i="0" u="none" strike="noStrike" cap="none">
                <a:solidFill>
                  <a:srgbClr val="001970"/>
                </a:solidFill>
                <a:latin typeface="Trebuchet MS"/>
                <a:ea typeface="Trebuchet MS"/>
                <a:cs typeface="Trebuchet MS"/>
                <a:sym typeface="Trebuchet MS"/>
              </a:defRPr>
            </a:lvl1pPr>
            <a:lvl2pPr marR="0" lvl="1"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2pPr>
            <a:lvl3pPr marR="0" lvl="2"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3pPr>
            <a:lvl4pPr marR="0" lvl="3"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4pPr>
            <a:lvl5pPr marR="0" lvl="4"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5pPr>
            <a:lvl6pPr marR="0" lvl="5"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6pPr>
            <a:lvl7pPr marR="0" lvl="6"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7pPr>
            <a:lvl8pPr marR="0" lvl="7"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8pPr>
            <a:lvl9pPr marR="0" lvl="8"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9pPr>
          </a:lstStyle>
          <a:p>
            <a:endParaRPr dirty="0"/>
          </a:p>
        </p:txBody>
      </p:sp>
      <p:sp>
        <p:nvSpPr>
          <p:cNvPr id="67" name="Google Shape;67;p10"/>
          <p:cNvSpPr txBox="1">
            <a:spLocks noGrp="1"/>
          </p:cNvSpPr>
          <p:nvPr>
            <p:ph type="sldNum" idx="12"/>
          </p:nvPr>
        </p:nvSpPr>
        <p:spPr>
          <a:xfrm>
            <a:off x="8472458" y="4752372"/>
            <a:ext cx="548700" cy="281401"/>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1pPr>
            <a:lvl2pPr marL="0" lvl="1"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2pPr>
            <a:lvl3pPr marL="0" lvl="2"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3pPr>
            <a:lvl4pPr marL="0" lvl="3"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4pPr>
            <a:lvl5pPr marL="0" lvl="4"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5pPr>
            <a:lvl6pPr marL="0" lvl="5"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6pPr>
            <a:lvl7pPr marL="0" lvl="6"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7pPr>
            <a:lvl8pPr marL="0" lvl="7"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8pPr>
            <a:lvl9pPr marL="0" lvl="8"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9pPr>
          </a:lstStyle>
          <a:p>
            <a:fld id="{00000000-1234-1234-1234-123412341234}" type="slidenum">
              <a:rPr lang="en" smtClean="0"/>
              <a:pPr/>
              <a:t>‹#›</a:t>
            </a:fld>
            <a:endParaRPr lang="en"/>
          </a:p>
        </p:txBody>
      </p:sp>
      <p:pic>
        <p:nvPicPr>
          <p:cNvPr id="68" name="Google Shape;68;p10"/>
          <p:cNvPicPr preferRelativeResize="0"/>
          <p:nvPr/>
        </p:nvPicPr>
        <p:blipFill rotWithShape="1">
          <a:blip r:embed="rId4">
            <a:alphaModFix/>
          </a:blip>
          <a:srcRect/>
          <a:stretch/>
        </p:blipFill>
        <p:spPr>
          <a:xfrm>
            <a:off x="126671" y="4726538"/>
            <a:ext cx="1863280" cy="342900"/>
          </a:xfrm>
          <a:prstGeom prst="rect">
            <a:avLst/>
          </a:prstGeom>
          <a:noFill/>
          <a:ln>
            <a:noFill/>
          </a:ln>
        </p:spPr>
      </p:pic>
    </p:spTree>
    <p:extLst>
      <p:ext uri="{BB962C8B-B14F-4D97-AF65-F5344CB8AC3E}">
        <p14:creationId xmlns:p14="http://schemas.microsoft.com/office/powerpoint/2010/main" val="1582010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 Green" preserve="1">
  <p:cSld name="1_Section header - Green">
    <p:bg>
      <p:bgPr>
        <a:solidFill>
          <a:srgbClr val="001970"/>
        </a:solidFill>
        <a:effectLst/>
      </p:bgPr>
    </p:bg>
    <p:spTree>
      <p:nvGrpSpPr>
        <p:cNvPr id="1" name="Shape 64"/>
        <p:cNvGrpSpPr/>
        <p:nvPr/>
      </p:nvGrpSpPr>
      <p:grpSpPr>
        <a:xfrm>
          <a:off x="0" y="0"/>
          <a:ext cx="0" cy="0"/>
          <a:chOff x="0" y="0"/>
          <a:chExt cx="0" cy="0"/>
        </a:xfrm>
      </p:grpSpPr>
      <p:pic>
        <p:nvPicPr>
          <p:cNvPr id="3074" name="Picture 2">
            <a:extLst>
              <a:ext uri="{FF2B5EF4-FFF2-40B4-BE49-F238E27FC236}">
                <a16:creationId xmlns:a16="http://schemas.microsoft.com/office/drawing/2014/main" id="{64E2B6D1-0FE9-4A79-A351-A8D429664D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2310"/>
          </a:xfrm>
          <a:prstGeom prst="rect">
            <a:avLst/>
          </a:prstGeom>
          <a:noFill/>
          <a:extLst>
            <a:ext uri="{909E8E84-426E-40DD-AFC4-6F175D3DCCD1}">
              <a14:hiddenFill xmlns:a14="http://schemas.microsoft.com/office/drawing/2010/main">
                <a:solidFill>
                  <a:srgbClr val="FFFFFF"/>
                </a:solidFill>
              </a14:hiddenFill>
            </a:ext>
          </a:extLst>
        </p:spPr>
      </p:pic>
      <p:pic>
        <p:nvPicPr>
          <p:cNvPr id="65" name="Google Shape;65;p10"/>
          <p:cNvPicPr preferRelativeResize="0"/>
          <p:nvPr/>
        </p:nvPicPr>
        <p:blipFill rotWithShape="1">
          <a:blip r:embed="rId3">
            <a:alphaModFix/>
          </a:blip>
          <a:srcRect t="1492" b="88756"/>
          <a:stretch/>
        </p:blipFill>
        <p:spPr>
          <a:xfrm>
            <a:off x="-56" y="4647300"/>
            <a:ext cx="9144114" cy="501376"/>
          </a:xfrm>
          <a:prstGeom prst="rect">
            <a:avLst/>
          </a:prstGeom>
          <a:noFill/>
          <a:ln>
            <a:noFill/>
          </a:ln>
        </p:spPr>
      </p:pic>
      <p:sp>
        <p:nvSpPr>
          <p:cNvPr id="66" name="Google Shape;66;p10"/>
          <p:cNvSpPr txBox="1">
            <a:spLocks noGrp="1"/>
          </p:cNvSpPr>
          <p:nvPr>
            <p:ph type="ctrTitle"/>
          </p:nvPr>
        </p:nvSpPr>
        <p:spPr>
          <a:xfrm>
            <a:off x="714375" y="1337779"/>
            <a:ext cx="7715100" cy="636556"/>
          </a:xfrm>
          <a:prstGeom prst="rect">
            <a:avLst/>
          </a:prstGeom>
          <a:noFill/>
          <a:ln>
            <a:noFill/>
          </a:ln>
        </p:spPr>
        <p:txBody>
          <a:bodyPr spcFirstLastPara="1" wrap="square" lIns="58925" tIns="29450" rIns="58925" bIns="29450" anchor="t" anchorCtr="0">
            <a:spAutoFit/>
          </a:bodyPr>
          <a:lstStyle>
            <a:lvl1pPr marR="0" lvl="0" algn="ctr">
              <a:lnSpc>
                <a:spcPct val="100000"/>
              </a:lnSpc>
              <a:spcBef>
                <a:spcPts val="0"/>
              </a:spcBef>
              <a:spcAft>
                <a:spcPts val="0"/>
              </a:spcAft>
              <a:buClr>
                <a:srgbClr val="000000"/>
              </a:buClr>
              <a:buSzPts val="800"/>
              <a:buFont typeface="Arial"/>
              <a:buNone/>
              <a:defRPr sz="3750" b="1" i="0" u="none" strike="noStrike" cap="none">
                <a:solidFill>
                  <a:srgbClr val="001970"/>
                </a:solidFill>
                <a:latin typeface="Trebuchet MS"/>
                <a:ea typeface="Trebuchet MS"/>
                <a:cs typeface="Trebuchet MS"/>
                <a:sym typeface="Trebuchet MS"/>
              </a:defRPr>
            </a:lvl1pPr>
            <a:lvl2pPr marR="0" lvl="1"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2pPr>
            <a:lvl3pPr marR="0" lvl="2"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3pPr>
            <a:lvl4pPr marR="0" lvl="3"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4pPr>
            <a:lvl5pPr marR="0" lvl="4"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5pPr>
            <a:lvl6pPr marR="0" lvl="5"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6pPr>
            <a:lvl7pPr marR="0" lvl="6"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7pPr>
            <a:lvl8pPr marR="0" lvl="7"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8pPr>
            <a:lvl9pPr marR="0" lvl="8"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9pPr>
          </a:lstStyle>
          <a:p>
            <a:endParaRPr dirty="0"/>
          </a:p>
        </p:txBody>
      </p:sp>
      <p:sp>
        <p:nvSpPr>
          <p:cNvPr id="67" name="Google Shape;67;p10"/>
          <p:cNvSpPr txBox="1">
            <a:spLocks noGrp="1"/>
          </p:cNvSpPr>
          <p:nvPr>
            <p:ph type="sldNum" idx="12"/>
          </p:nvPr>
        </p:nvSpPr>
        <p:spPr>
          <a:xfrm>
            <a:off x="8472458" y="4752372"/>
            <a:ext cx="548700" cy="281401"/>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1pPr>
            <a:lvl2pPr marL="0" lvl="1"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2pPr>
            <a:lvl3pPr marL="0" lvl="2"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3pPr>
            <a:lvl4pPr marL="0" lvl="3"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4pPr>
            <a:lvl5pPr marL="0" lvl="4"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5pPr>
            <a:lvl6pPr marL="0" lvl="5"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6pPr>
            <a:lvl7pPr marL="0" lvl="6"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7pPr>
            <a:lvl8pPr marL="0" lvl="7"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8pPr>
            <a:lvl9pPr marL="0" lvl="8"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9pPr>
          </a:lstStyle>
          <a:p>
            <a:fld id="{00000000-1234-1234-1234-123412341234}" type="slidenum">
              <a:rPr lang="en" smtClean="0"/>
              <a:pPr/>
              <a:t>‹#›</a:t>
            </a:fld>
            <a:endParaRPr lang="en"/>
          </a:p>
        </p:txBody>
      </p:sp>
      <p:pic>
        <p:nvPicPr>
          <p:cNvPr id="68" name="Google Shape;68;p10"/>
          <p:cNvPicPr preferRelativeResize="0"/>
          <p:nvPr/>
        </p:nvPicPr>
        <p:blipFill rotWithShape="1">
          <a:blip r:embed="rId4">
            <a:alphaModFix/>
          </a:blip>
          <a:srcRect/>
          <a:stretch/>
        </p:blipFill>
        <p:spPr>
          <a:xfrm>
            <a:off x="126671" y="4726538"/>
            <a:ext cx="1863280" cy="342900"/>
          </a:xfrm>
          <a:prstGeom prst="rect">
            <a:avLst/>
          </a:prstGeom>
          <a:noFill/>
          <a:ln>
            <a:noFill/>
          </a:ln>
        </p:spPr>
      </p:pic>
    </p:spTree>
    <p:extLst>
      <p:ext uri="{BB962C8B-B14F-4D97-AF65-F5344CB8AC3E}">
        <p14:creationId xmlns:p14="http://schemas.microsoft.com/office/powerpoint/2010/main" val="21007177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Blank" preserve="1" userDrawn="1">
  <p:cSld name="Blank">
    <p:spTree>
      <p:nvGrpSpPr>
        <p:cNvPr id="1" name="Shape 10"/>
        <p:cNvGrpSpPr/>
        <p:nvPr/>
      </p:nvGrpSpPr>
      <p:grpSpPr>
        <a:xfrm>
          <a:off x="0" y="0"/>
          <a:ext cx="0" cy="0"/>
          <a:chOff x="0" y="0"/>
          <a:chExt cx="0" cy="0"/>
        </a:xfrm>
      </p:grpSpPr>
      <p:pic>
        <p:nvPicPr>
          <p:cNvPr id="4" name="Picture 2">
            <a:extLst>
              <a:ext uri="{FF2B5EF4-FFF2-40B4-BE49-F238E27FC236}">
                <a16:creationId xmlns:a16="http://schemas.microsoft.com/office/drawing/2014/main" id="{EBBEBEBD-32B9-8976-FDEC-E046663F559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231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832204B6-56B7-DFC8-3940-E41FBE12FA1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23013" y="4194313"/>
            <a:ext cx="3604742" cy="651013"/>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4;p4">
            <a:extLst>
              <a:ext uri="{FF2B5EF4-FFF2-40B4-BE49-F238E27FC236}">
                <a16:creationId xmlns:a16="http://schemas.microsoft.com/office/drawing/2014/main" id="{F6D8ACB1-C669-8BEA-7DB6-3028034B3305}"/>
              </a:ext>
            </a:extLst>
          </p:cNvPr>
          <p:cNvSpPr txBox="1">
            <a:spLocks noGrp="1"/>
          </p:cNvSpPr>
          <p:nvPr>
            <p:ph type="title"/>
          </p:nvPr>
        </p:nvSpPr>
        <p:spPr>
          <a:xfrm>
            <a:off x="311700" y="2106409"/>
            <a:ext cx="8520600" cy="761717"/>
          </a:xfrm>
          <a:prstGeom prst="rect">
            <a:avLst/>
          </a:prstGeom>
          <a:noFill/>
          <a:ln>
            <a:noFill/>
          </a:ln>
        </p:spPr>
        <p:txBody>
          <a:bodyPr spcFirstLastPara="1" wrap="square" lIns="91425" tIns="91425" rIns="91425" bIns="91425" anchor="ctr" anchorCtr="0">
            <a:spAutoFit/>
          </a:bodyPr>
          <a:lstStyle>
            <a:lvl1pPr lvl="0" algn="ctr">
              <a:lnSpc>
                <a:spcPct val="100000"/>
              </a:lnSpc>
              <a:spcBef>
                <a:spcPts val="0"/>
              </a:spcBef>
              <a:spcAft>
                <a:spcPts val="0"/>
              </a:spcAft>
              <a:buSzPts val="4200"/>
              <a:buNone/>
              <a:defRPr sz="3750" b="1">
                <a:solidFill>
                  <a:srgbClr val="001970"/>
                </a:solidFill>
              </a:defRPr>
            </a:lvl1pPr>
            <a:lvl2pPr lvl="1" algn="ctr">
              <a:lnSpc>
                <a:spcPct val="100000"/>
              </a:lnSpc>
              <a:spcBef>
                <a:spcPts val="0"/>
              </a:spcBef>
              <a:spcAft>
                <a:spcPts val="0"/>
              </a:spcAft>
              <a:buSzPts val="3600"/>
              <a:buNone/>
              <a:defRPr sz="3599"/>
            </a:lvl2pPr>
            <a:lvl3pPr lvl="2" algn="ctr">
              <a:lnSpc>
                <a:spcPct val="100000"/>
              </a:lnSpc>
              <a:spcBef>
                <a:spcPts val="0"/>
              </a:spcBef>
              <a:spcAft>
                <a:spcPts val="0"/>
              </a:spcAft>
              <a:buSzPts val="3600"/>
              <a:buNone/>
              <a:defRPr sz="3599"/>
            </a:lvl3pPr>
            <a:lvl4pPr lvl="3" algn="ctr">
              <a:lnSpc>
                <a:spcPct val="100000"/>
              </a:lnSpc>
              <a:spcBef>
                <a:spcPts val="0"/>
              </a:spcBef>
              <a:spcAft>
                <a:spcPts val="0"/>
              </a:spcAft>
              <a:buSzPts val="3600"/>
              <a:buNone/>
              <a:defRPr sz="3599"/>
            </a:lvl4pPr>
            <a:lvl5pPr lvl="4" algn="ctr">
              <a:lnSpc>
                <a:spcPct val="100000"/>
              </a:lnSpc>
              <a:spcBef>
                <a:spcPts val="0"/>
              </a:spcBef>
              <a:spcAft>
                <a:spcPts val="0"/>
              </a:spcAft>
              <a:buSzPts val="3600"/>
              <a:buNone/>
              <a:defRPr sz="3599"/>
            </a:lvl5pPr>
            <a:lvl6pPr lvl="5" algn="ctr">
              <a:lnSpc>
                <a:spcPct val="100000"/>
              </a:lnSpc>
              <a:spcBef>
                <a:spcPts val="0"/>
              </a:spcBef>
              <a:spcAft>
                <a:spcPts val="0"/>
              </a:spcAft>
              <a:buSzPts val="3600"/>
              <a:buNone/>
              <a:defRPr sz="3599"/>
            </a:lvl6pPr>
            <a:lvl7pPr lvl="6" algn="ctr">
              <a:lnSpc>
                <a:spcPct val="100000"/>
              </a:lnSpc>
              <a:spcBef>
                <a:spcPts val="0"/>
              </a:spcBef>
              <a:spcAft>
                <a:spcPts val="0"/>
              </a:spcAft>
              <a:buSzPts val="3600"/>
              <a:buNone/>
              <a:defRPr sz="3599"/>
            </a:lvl7pPr>
            <a:lvl8pPr lvl="7" algn="ctr">
              <a:lnSpc>
                <a:spcPct val="100000"/>
              </a:lnSpc>
              <a:spcBef>
                <a:spcPts val="0"/>
              </a:spcBef>
              <a:spcAft>
                <a:spcPts val="0"/>
              </a:spcAft>
              <a:buSzPts val="3600"/>
              <a:buNone/>
              <a:defRPr sz="3599"/>
            </a:lvl8pPr>
            <a:lvl9pPr lvl="8" algn="ctr">
              <a:lnSpc>
                <a:spcPct val="100000"/>
              </a:lnSpc>
              <a:spcBef>
                <a:spcPts val="0"/>
              </a:spcBef>
              <a:spcAft>
                <a:spcPts val="0"/>
              </a:spcAft>
              <a:buSzPts val="3600"/>
              <a:buNone/>
              <a:defRPr sz="3599"/>
            </a:lvl9pPr>
          </a:lstStyle>
          <a:p>
            <a:endParaRPr dirty="0"/>
          </a:p>
        </p:txBody>
      </p:sp>
    </p:spTree>
    <p:extLst>
      <p:ext uri="{BB962C8B-B14F-4D97-AF65-F5344CB8AC3E}">
        <p14:creationId xmlns:p14="http://schemas.microsoft.com/office/powerpoint/2010/main" val="2807824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7" name="Google Shape;47;p7"/>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SzPts val="2800"/>
              <a:buChar char="▪"/>
              <a:defRPr sz="2800"/>
            </a:lvl1pPr>
            <a:lvl2pPr marL="914400" lvl="1" indent="-419100" algn="l" rtl="0">
              <a:spcBef>
                <a:spcPts val="480"/>
              </a:spcBef>
              <a:spcAft>
                <a:spcPts val="0"/>
              </a:spcAft>
              <a:buSzPts val="3000"/>
              <a:buChar char="•"/>
              <a:defRPr sz="2400"/>
            </a:lvl2pPr>
            <a:lvl3pPr marL="1371600" lvl="2" indent="-387350" algn="l" rtl="0">
              <a:spcBef>
                <a:spcPts val="400"/>
              </a:spcBef>
              <a:spcAft>
                <a:spcPts val="0"/>
              </a:spcAft>
              <a:buSzPts val="2500"/>
              <a:buChar char="−"/>
              <a:defRPr sz="2000"/>
            </a:lvl3pPr>
            <a:lvl4pPr marL="1828800" lvl="3" indent="-325755" algn="l" rtl="0">
              <a:spcBef>
                <a:spcPts val="360"/>
              </a:spcBef>
              <a:spcAft>
                <a:spcPts val="0"/>
              </a:spcAft>
              <a:buSzPts val="1530"/>
              <a:buChar char="o"/>
              <a:defRPr sz="1800"/>
            </a:lvl4pPr>
            <a:lvl5pPr marL="2286000" lvl="4" indent="-342900" algn="l" rtl="0">
              <a:spcBef>
                <a:spcPts val="360"/>
              </a:spcBef>
              <a:spcAft>
                <a:spcPts val="0"/>
              </a:spcAft>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48" name="Google Shape;48;p7"/>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rtl="0">
              <a:spcBef>
                <a:spcPts val="560"/>
              </a:spcBef>
              <a:spcAft>
                <a:spcPts val="0"/>
              </a:spcAft>
              <a:buSzPts val="2800"/>
              <a:buChar char="▪"/>
              <a:defRPr sz="2800"/>
            </a:lvl1pPr>
            <a:lvl2pPr marL="914400" lvl="1" indent="-419100" algn="l" rtl="0">
              <a:spcBef>
                <a:spcPts val="480"/>
              </a:spcBef>
              <a:spcAft>
                <a:spcPts val="0"/>
              </a:spcAft>
              <a:buSzPts val="3000"/>
              <a:buChar char="•"/>
              <a:defRPr sz="2400"/>
            </a:lvl2pPr>
            <a:lvl3pPr marL="1371600" lvl="2" indent="-387350" algn="l" rtl="0">
              <a:spcBef>
                <a:spcPts val="400"/>
              </a:spcBef>
              <a:spcAft>
                <a:spcPts val="0"/>
              </a:spcAft>
              <a:buSzPts val="2500"/>
              <a:buChar char="−"/>
              <a:defRPr sz="2000"/>
            </a:lvl3pPr>
            <a:lvl4pPr marL="1828800" lvl="3" indent="-325755" algn="l" rtl="0">
              <a:spcBef>
                <a:spcPts val="360"/>
              </a:spcBef>
              <a:spcAft>
                <a:spcPts val="0"/>
              </a:spcAft>
              <a:buSzPts val="1530"/>
              <a:buChar char="o"/>
              <a:defRPr sz="1800"/>
            </a:lvl4pPr>
            <a:lvl5pPr marL="2286000" lvl="4" indent="-342900" algn="l" rtl="0">
              <a:spcBef>
                <a:spcPts val="360"/>
              </a:spcBef>
              <a:spcAft>
                <a:spcPts val="0"/>
              </a:spcAft>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49" name="Google Shape;49;p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0" name="Google Shape;50;p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1" name="Google Shape;51;p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spcAft>
                <a:spcPts val="0"/>
              </a:spcAft>
              <a:buNone/>
              <a:defRPr sz="1200">
                <a:solidFill>
                  <a:schemeClr val="dk1"/>
                </a:solidFill>
                <a:latin typeface="Arial"/>
                <a:ea typeface="Arial"/>
                <a:cs typeface="Arial"/>
                <a:sym typeface="Arial"/>
              </a:defRPr>
            </a:lvl1pPr>
            <a:lvl2pPr marL="0" lvl="1" indent="0" algn="r" rtl="0">
              <a:spcBef>
                <a:spcPts val="0"/>
              </a:spcBef>
              <a:spcAft>
                <a:spcPts val="0"/>
              </a:spcAft>
              <a:buNone/>
              <a:defRPr sz="1200">
                <a:solidFill>
                  <a:schemeClr val="dk1"/>
                </a:solidFill>
                <a:latin typeface="Arial"/>
                <a:ea typeface="Arial"/>
                <a:cs typeface="Arial"/>
                <a:sym typeface="Arial"/>
              </a:defRPr>
            </a:lvl2pPr>
            <a:lvl3pPr marL="0" lvl="2" indent="0" algn="r" rtl="0">
              <a:spcBef>
                <a:spcPts val="0"/>
              </a:spcBef>
              <a:spcAft>
                <a:spcPts val="0"/>
              </a:spcAft>
              <a:buNone/>
              <a:defRPr sz="1200">
                <a:solidFill>
                  <a:schemeClr val="dk1"/>
                </a:solidFill>
                <a:latin typeface="Arial"/>
                <a:ea typeface="Arial"/>
                <a:cs typeface="Arial"/>
                <a:sym typeface="Arial"/>
              </a:defRPr>
            </a:lvl3pPr>
            <a:lvl4pPr marL="0" lvl="3" indent="0" algn="r" rtl="0">
              <a:spcBef>
                <a:spcPts val="0"/>
              </a:spcBef>
              <a:spcAft>
                <a:spcPts val="0"/>
              </a:spcAft>
              <a:buNone/>
              <a:defRPr sz="1200">
                <a:solidFill>
                  <a:schemeClr val="dk1"/>
                </a:solidFill>
                <a:latin typeface="Arial"/>
                <a:ea typeface="Arial"/>
                <a:cs typeface="Arial"/>
                <a:sym typeface="Arial"/>
              </a:defRPr>
            </a:lvl4pPr>
            <a:lvl5pPr marL="0" lvl="4" indent="0" algn="r" rtl="0">
              <a:spcBef>
                <a:spcPts val="0"/>
              </a:spcBef>
              <a:spcAft>
                <a:spcPts val="0"/>
              </a:spcAft>
              <a:buNone/>
              <a:defRPr sz="1200">
                <a:solidFill>
                  <a:schemeClr val="dk1"/>
                </a:solidFill>
                <a:latin typeface="Arial"/>
                <a:ea typeface="Arial"/>
                <a:cs typeface="Arial"/>
                <a:sym typeface="Arial"/>
              </a:defRPr>
            </a:lvl5pPr>
            <a:lvl6pPr marL="0" lvl="5" indent="0" algn="r" rtl="0">
              <a:spcBef>
                <a:spcPts val="0"/>
              </a:spcBef>
              <a:spcAft>
                <a:spcPts val="0"/>
              </a:spcAft>
              <a:buNone/>
              <a:defRPr sz="1200">
                <a:solidFill>
                  <a:schemeClr val="dk1"/>
                </a:solidFill>
                <a:latin typeface="Arial"/>
                <a:ea typeface="Arial"/>
                <a:cs typeface="Arial"/>
                <a:sym typeface="Arial"/>
              </a:defRPr>
            </a:lvl6pPr>
            <a:lvl7pPr marL="0" lvl="6" indent="0" algn="r" rtl="0">
              <a:spcBef>
                <a:spcPts val="0"/>
              </a:spcBef>
              <a:spcAft>
                <a:spcPts val="0"/>
              </a:spcAft>
              <a:buNone/>
              <a:defRPr sz="1200">
                <a:solidFill>
                  <a:schemeClr val="dk1"/>
                </a:solidFill>
                <a:latin typeface="Arial"/>
                <a:ea typeface="Arial"/>
                <a:cs typeface="Arial"/>
                <a:sym typeface="Arial"/>
              </a:defRPr>
            </a:lvl7pPr>
            <a:lvl8pPr marL="0" lvl="7" indent="0" algn="r" rtl="0">
              <a:spcBef>
                <a:spcPts val="0"/>
              </a:spcBef>
              <a:spcAft>
                <a:spcPts val="0"/>
              </a:spcAft>
              <a:buNone/>
              <a:defRPr sz="1200">
                <a:solidFill>
                  <a:schemeClr val="dk1"/>
                </a:solidFill>
                <a:latin typeface="Arial"/>
                <a:ea typeface="Arial"/>
                <a:cs typeface="Arial"/>
                <a:sym typeface="Arial"/>
              </a:defRPr>
            </a:lvl8pPr>
            <a:lvl9pPr marL="0" lvl="8" indent="0" algn="r" rtl="0">
              <a:spcBef>
                <a:spcPts val="0"/>
              </a:spcBef>
              <a:spcAft>
                <a:spcPts val="0"/>
              </a:spcAft>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2" name="Google Shape;52;p7"/>
          <p:cNvPicPr preferRelativeResize="0"/>
          <p:nvPr/>
        </p:nvPicPr>
        <p:blipFill rotWithShape="1">
          <a:blip r:embed="rId2">
            <a:alphaModFix/>
          </a:blip>
          <a:srcRect l="864" r="874"/>
          <a:stretch/>
        </p:blipFill>
        <p:spPr>
          <a:xfrm>
            <a:off x="6777575" y="4731405"/>
            <a:ext cx="1684859" cy="30977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spTree>
      <p:nvGrpSpPr>
        <p:cNvPr id="1" name="Shape 10"/>
        <p:cNvGrpSpPr/>
        <p:nvPr/>
      </p:nvGrpSpPr>
      <p:grpSpPr>
        <a:xfrm>
          <a:off x="0" y="0"/>
          <a:ext cx="0" cy="0"/>
          <a:chOff x="0" y="0"/>
          <a:chExt cx="0" cy="0"/>
        </a:xfrm>
      </p:grpSpPr>
      <p:pic>
        <p:nvPicPr>
          <p:cNvPr id="2" name="Picture 2" descr="A green and white background">
            <a:extLst>
              <a:ext uri="{FF2B5EF4-FFF2-40B4-BE49-F238E27FC236}">
                <a16:creationId xmlns:a16="http://schemas.microsoft.com/office/drawing/2014/main" id="{4477564C-11A0-5B77-2198-EAAA2052BA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231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4;p4">
            <a:extLst>
              <a:ext uri="{FF2B5EF4-FFF2-40B4-BE49-F238E27FC236}">
                <a16:creationId xmlns:a16="http://schemas.microsoft.com/office/drawing/2014/main" id="{F89E25DA-9CF4-8586-B242-9855359D79AD}"/>
              </a:ext>
            </a:extLst>
          </p:cNvPr>
          <p:cNvSpPr txBox="1">
            <a:spLocks noGrp="1"/>
          </p:cNvSpPr>
          <p:nvPr>
            <p:ph type="title"/>
          </p:nvPr>
        </p:nvSpPr>
        <p:spPr>
          <a:xfrm>
            <a:off x="311700" y="2106409"/>
            <a:ext cx="8520600" cy="761717"/>
          </a:xfrm>
          <a:prstGeom prst="rect">
            <a:avLst/>
          </a:prstGeom>
          <a:noFill/>
          <a:ln>
            <a:noFill/>
          </a:ln>
        </p:spPr>
        <p:txBody>
          <a:bodyPr spcFirstLastPara="1" wrap="square" lIns="91425" tIns="91425" rIns="91425" bIns="91425" anchor="ctr" anchorCtr="0">
            <a:spAutoFit/>
          </a:bodyPr>
          <a:lstStyle>
            <a:lvl1pPr lvl="0" algn="ctr">
              <a:lnSpc>
                <a:spcPct val="100000"/>
              </a:lnSpc>
              <a:spcBef>
                <a:spcPts val="0"/>
              </a:spcBef>
              <a:spcAft>
                <a:spcPts val="0"/>
              </a:spcAft>
              <a:buSzPts val="4200"/>
              <a:buNone/>
              <a:defRPr sz="3750" b="1">
                <a:solidFill>
                  <a:srgbClr val="001970"/>
                </a:solidFill>
              </a:defRPr>
            </a:lvl1pPr>
            <a:lvl2pPr lvl="1" algn="ctr">
              <a:lnSpc>
                <a:spcPct val="100000"/>
              </a:lnSpc>
              <a:spcBef>
                <a:spcPts val="0"/>
              </a:spcBef>
              <a:spcAft>
                <a:spcPts val="0"/>
              </a:spcAft>
              <a:buSzPts val="3600"/>
              <a:buNone/>
              <a:defRPr sz="3599"/>
            </a:lvl2pPr>
            <a:lvl3pPr lvl="2" algn="ctr">
              <a:lnSpc>
                <a:spcPct val="100000"/>
              </a:lnSpc>
              <a:spcBef>
                <a:spcPts val="0"/>
              </a:spcBef>
              <a:spcAft>
                <a:spcPts val="0"/>
              </a:spcAft>
              <a:buSzPts val="3600"/>
              <a:buNone/>
              <a:defRPr sz="3599"/>
            </a:lvl3pPr>
            <a:lvl4pPr lvl="3" algn="ctr">
              <a:lnSpc>
                <a:spcPct val="100000"/>
              </a:lnSpc>
              <a:spcBef>
                <a:spcPts val="0"/>
              </a:spcBef>
              <a:spcAft>
                <a:spcPts val="0"/>
              </a:spcAft>
              <a:buSzPts val="3600"/>
              <a:buNone/>
              <a:defRPr sz="3599"/>
            </a:lvl4pPr>
            <a:lvl5pPr lvl="4" algn="ctr">
              <a:lnSpc>
                <a:spcPct val="100000"/>
              </a:lnSpc>
              <a:spcBef>
                <a:spcPts val="0"/>
              </a:spcBef>
              <a:spcAft>
                <a:spcPts val="0"/>
              </a:spcAft>
              <a:buSzPts val="3600"/>
              <a:buNone/>
              <a:defRPr sz="3599"/>
            </a:lvl5pPr>
            <a:lvl6pPr lvl="5" algn="ctr">
              <a:lnSpc>
                <a:spcPct val="100000"/>
              </a:lnSpc>
              <a:spcBef>
                <a:spcPts val="0"/>
              </a:spcBef>
              <a:spcAft>
                <a:spcPts val="0"/>
              </a:spcAft>
              <a:buSzPts val="3600"/>
              <a:buNone/>
              <a:defRPr sz="3599"/>
            </a:lvl6pPr>
            <a:lvl7pPr lvl="6" algn="ctr">
              <a:lnSpc>
                <a:spcPct val="100000"/>
              </a:lnSpc>
              <a:spcBef>
                <a:spcPts val="0"/>
              </a:spcBef>
              <a:spcAft>
                <a:spcPts val="0"/>
              </a:spcAft>
              <a:buSzPts val="3600"/>
              <a:buNone/>
              <a:defRPr sz="3599"/>
            </a:lvl7pPr>
            <a:lvl8pPr lvl="7" algn="ctr">
              <a:lnSpc>
                <a:spcPct val="100000"/>
              </a:lnSpc>
              <a:spcBef>
                <a:spcPts val="0"/>
              </a:spcBef>
              <a:spcAft>
                <a:spcPts val="0"/>
              </a:spcAft>
              <a:buSzPts val="3600"/>
              <a:buNone/>
              <a:defRPr sz="3599"/>
            </a:lvl8pPr>
            <a:lvl9pPr lvl="8" algn="ctr">
              <a:lnSpc>
                <a:spcPct val="100000"/>
              </a:lnSpc>
              <a:spcBef>
                <a:spcPts val="0"/>
              </a:spcBef>
              <a:spcAft>
                <a:spcPts val="0"/>
              </a:spcAft>
              <a:buSzPts val="3600"/>
              <a:buNone/>
              <a:defRPr sz="3599"/>
            </a:lvl9pPr>
          </a:lstStyle>
          <a:p>
            <a:endParaRPr dirty="0"/>
          </a:p>
        </p:txBody>
      </p:sp>
      <p:pic>
        <p:nvPicPr>
          <p:cNvPr id="5" name="Picture 4">
            <a:extLst>
              <a:ext uri="{FF2B5EF4-FFF2-40B4-BE49-F238E27FC236}">
                <a16:creationId xmlns:a16="http://schemas.microsoft.com/office/drawing/2014/main" id="{3C2DC9BA-C8AB-B169-D5DB-F1F7C5A7B2D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23013" y="4194313"/>
            <a:ext cx="3604742" cy="651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2459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Blank" userDrawn="1">
  <p:cSld name="1_Blank">
    <p:spTree>
      <p:nvGrpSpPr>
        <p:cNvPr id="1" name="Shape 10"/>
        <p:cNvGrpSpPr/>
        <p:nvPr/>
      </p:nvGrpSpPr>
      <p:grpSpPr>
        <a:xfrm>
          <a:off x="0" y="0"/>
          <a:ext cx="0" cy="0"/>
          <a:chOff x="0" y="0"/>
          <a:chExt cx="0" cy="0"/>
        </a:xfrm>
      </p:grpSpPr>
      <p:pic>
        <p:nvPicPr>
          <p:cNvPr id="5" name="Google Shape;118;p15">
            <a:extLst>
              <a:ext uri="{FF2B5EF4-FFF2-40B4-BE49-F238E27FC236}">
                <a16:creationId xmlns:a16="http://schemas.microsoft.com/office/drawing/2014/main" id="{CDCDCADC-915F-C59F-BBDF-D61B3D757C48}"/>
              </a:ext>
            </a:extLst>
          </p:cNvPr>
          <p:cNvPicPr preferRelativeResize="0"/>
          <p:nvPr userDrawn="1"/>
        </p:nvPicPr>
        <p:blipFill>
          <a:blip r:embed="rId2"/>
          <a:srcRect l="13" r="13"/>
          <a:stretch/>
        </p:blipFill>
        <p:spPr>
          <a:xfrm>
            <a:off x="0" y="0"/>
            <a:ext cx="9144000" cy="5143500"/>
          </a:xfrm>
          <a:prstGeom prst="rect">
            <a:avLst/>
          </a:prstGeom>
          <a:noFill/>
          <a:ln>
            <a:noFill/>
          </a:ln>
          <a:effectLst/>
        </p:spPr>
      </p:pic>
      <p:pic>
        <p:nvPicPr>
          <p:cNvPr id="2" name="Picture 4">
            <a:extLst>
              <a:ext uri="{FF2B5EF4-FFF2-40B4-BE49-F238E27FC236}">
                <a16:creationId xmlns:a16="http://schemas.microsoft.com/office/drawing/2014/main" id="{1EBD86ED-C2B3-8D58-BBB1-A3334323C16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23013" y="4194313"/>
            <a:ext cx="3604742" cy="651013"/>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4;p4">
            <a:extLst>
              <a:ext uri="{FF2B5EF4-FFF2-40B4-BE49-F238E27FC236}">
                <a16:creationId xmlns:a16="http://schemas.microsoft.com/office/drawing/2014/main" id="{43CADA59-A358-65FB-0A94-76F68C0D6C56}"/>
              </a:ext>
            </a:extLst>
          </p:cNvPr>
          <p:cNvSpPr txBox="1">
            <a:spLocks noGrp="1"/>
          </p:cNvSpPr>
          <p:nvPr>
            <p:ph type="title"/>
          </p:nvPr>
        </p:nvSpPr>
        <p:spPr>
          <a:xfrm>
            <a:off x="311700" y="2106409"/>
            <a:ext cx="8520600" cy="761717"/>
          </a:xfrm>
          <a:prstGeom prst="rect">
            <a:avLst/>
          </a:prstGeom>
          <a:noFill/>
          <a:ln>
            <a:noFill/>
          </a:ln>
        </p:spPr>
        <p:txBody>
          <a:bodyPr spcFirstLastPara="1" wrap="square" lIns="91425" tIns="91425" rIns="91425" bIns="91425" anchor="ctr" anchorCtr="0">
            <a:spAutoFit/>
          </a:bodyPr>
          <a:lstStyle>
            <a:lvl1pPr lvl="0" algn="ctr">
              <a:lnSpc>
                <a:spcPct val="100000"/>
              </a:lnSpc>
              <a:spcBef>
                <a:spcPts val="0"/>
              </a:spcBef>
              <a:spcAft>
                <a:spcPts val="0"/>
              </a:spcAft>
              <a:buSzPts val="4200"/>
              <a:buNone/>
              <a:defRPr sz="3750" b="1">
                <a:solidFill>
                  <a:srgbClr val="001970"/>
                </a:solidFill>
              </a:defRPr>
            </a:lvl1pPr>
            <a:lvl2pPr lvl="1" algn="ctr">
              <a:lnSpc>
                <a:spcPct val="100000"/>
              </a:lnSpc>
              <a:spcBef>
                <a:spcPts val="0"/>
              </a:spcBef>
              <a:spcAft>
                <a:spcPts val="0"/>
              </a:spcAft>
              <a:buSzPts val="3600"/>
              <a:buNone/>
              <a:defRPr sz="3599"/>
            </a:lvl2pPr>
            <a:lvl3pPr lvl="2" algn="ctr">
              <a:lnSpc>
                <a:spcPct val="100000"/>
              </a:lnSpc>
              <a:spcBef>
                <a:spcPts val="0"/>
              </a:spcBef>
              <a:spcAft>
                <a:spcPts val="0"/>
              </a:spcAft>
              <a:buSzPts val="3600"/>
              <a:buNone/>
              <a:defRPr sz="3599"/>
            </a:lvl3pPr>
            <a:lvl4pPr lvl="3" algn="ctr">
              <a:lnSpc>
                <a:spcPct val="100000"/>
              </a:lnSpc>
              <a:spcBef>
                <a:spcPts val="0"/>
              </a:spcBef>
              <a:spcAft>
                <a:spcPts val="0"/>
              </a:spcAft>
              <a:buSzPts val="3600"/>
              <a:buNone/>
              <a:defRPr sz="3599"/>
            </a:lvl4pPr>
            <a:lvl5pPr lvl="4" algn="ctr">
              <a:lnSpc>
                <a:spcPct val="100000"/>
              </a:lnSpc>
              <a:spcBef>
                <a:spcPts val="0"/>
              </a:spcBef>
              <a:spcAft>
                <a:spcPts val="0"/>
              </a:spcAft>
              <a:buSzPts val="3600"/>
              <a:buNone/>
              <a:defRPr sz="3599"/>
            </a:lvl5pPr>
            <a:lvl6pPr lvl="5" algn="ctr">
              <a:lnSpc>
                <a:spcPct val="100000"/>
              </a:lnSpc>
              <a:spcBef>
                <a:spcPts val="0"/>
              </a:spcBef>
              <a:spcAft>
                <a:spcPts val="0"/>
              </a:spcAft>
              <a:buSzPts val="3600"/>
              <a:buNone/>
              <a:defRPr sz="3599"/>
            </a:lvl6pPr>
            <a:lvl7pPr lvl="6" algn="ctr">
              <a:lnSpc>
                <a:spcPct val="100000"/>
              </a:lnSpc>
              <a:spcBef>
                <a:spcPts val="0"/>
              </a:spcBef>
              <a:spcAft>
                <a:spcPts val="0"/>
              </a:spcAft>
              <a:buSzPts val="3600"/>
              <a:buNone/>
              <a:defRPr sz="3599"/>
            </a:lvl7pPr>
            <a:lvl8pPr lvl="7" algn="ctr">
              <a:lnSpc>
                <a:spcPct val="100000"/>
              </a:lnSpc>
              <a:spcBef>
                <a:spcPts val="0"/>
              </a:spcBef>
              <a:spcAft>
                <a:spcPts val="0"/>
              </a:spcAft>
              <a:buSzPts val="3600"/>
              <a:buNone/>
              <a:defRPr sz="3599"/>
            </a:lvl8pPr>
            <a:lvl9pPr lvl="8" algn="ctr">
              <a:lnSpc>
                <a:spcPct val="100000"/>
              </a:lnSpc>
              <a:spcBef>
                <a:spcPts val="0"/>
              </a:spcBef>
              <a:spcAft>
                <a:spcPts val="0"/>
              </a:spcAft>
              <a:buSzPts val="3600"/>
              <a:buNone/>
              <a:defRPr sz="3599"/>
            </a:lvl9pPr>
          </a:lstStyle>
          <a:p>
            <a:endParaRPr dirty="0"/>
          </a:p>
        </p:txBody>
      </p:sp>
    </p:spTree>
    <p:extLst>
      <p:ext uri="{BB962C8B-B14F-4D97-AF65-F5344CB8AC3E}">
        <p14:creationId xmlns:p14="http://schemas.microsoft.com/office/powerpoint/2010/main" val="35225327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spTree>
      <p:nvGrpSpPr>
        <p:cNvPr id="1" name="Shape 10"/>
        <p:cNvGrpSpPr/>
        <p:nvPr/>
      </p:nvGrpSpPr>
      <p:grpSpPr>
        <a:xfrm>
          <a:off x="0" y="0"/>
          <a:ext cx="0" cy="0"/>
          <a:chOff x="0" y="0"/>
          <a:chExt cx="0" cy="0"/>
        </a:xfrm>
      </p:grpSpPr>
      <p:pic>
        <p:nvPicPr>
          <p:cNvPr id="5" name="Google Shape;118;p15">
            <a:extLst>
              <a:ext uri="{FF2B5EF4-FFF2-40B4-BE49-F238E27FC236}">
                <a16:creationId xmlns:a16="http://schemas.microsoft.com/office/drawing/2014/main" id="{CDCDCADC-915F-C59F-BBDF-D61B3D757C48}"/>
              </a:ext>
            </a:extLst>
          </p:cNvPr>
          <p:cNvPicPr preferRelativeResize="0"/>
          <p:nvPr userDrawn="1"/>
        </p:nvPicPr>
        <p:blipFill>
          <a:blip r:embed="rId2"/>
          <a:srcRect t="12490" b="12490"/>
          <a:stretch/>
        </p:blipFill>
        <p:spPr>
          <a:xfrm>
            <a:off x="0" y="0"/>
            <a:ext cx="9144000" cy="5143500"/>
          </a:xfrm>
          <a:prstGeom prst="rect">
            <a:avLst/>
          </a:prstGeom>
          <a:noFill/>
          <a:ln>
            <a:noFill/>
          </a:ln>
          <a:effectLst/>
        </p:spPr>
      </p:pic>
      <p:pic>
        <p:nvPicPr>
          <p:cNvPr id="2" name="Picture 4">
            <a:extLst>
              <a:ext uri="{FF2B5EF4-FFF2-40B4-BE49-F238E27FC236}">
                <a16:creationId xmlns:a16="http://schemas.microsoft.com/office/drawing/2014/main" id="{1EBD86ED-C2B3-8D58-BBB1-A3334323C16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23013" y="4194313"/>
            <a:ext cx="3604742" cy="651013"/>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4;p4">
            <a:extLst>
              <a:ext uri="{FF2B5EF4-FFF2-40B4-BE49-F238E27FC236}">
                <a16:creationId xmlns:a16="http://schemas.microsoft.com/office/drawing/2014/main" id="{43CADA59-A358-65FB-0A94-76F68C0D6C56}"/>
              </a:ext>
            </a:extLst>
          </p:cNvPr>
          <p:cNvSpPr txBox="1">
            <a:spLocks noGrp="1"/>
          </p:cNvSpPr>
          <p:nvPr>
            <p:ph type="title"/>
          </p:nvPr>
        </p:nvSpPr>
        <p:spPr>
          <a:xfrm>
            <a:off x="311700" y="2106409"/>
            <a:ext cx="8520600" cy="761717"/>
          </a:xfrm>
          <a:prstGeom prst="rect">
            <a:avLst/>
          </a:prstGeom>
          <a:noFill/>
          <a:ln>
            <a:noFill/>
          </a:ln>
        </p:spPr>
        <p:txBody>
          <a:bodyPr spcFirstLastPara="1" wrap="square" lIns="91425" tIns="91425" rIns="91425" bIns="91425" anchor="ctr" anchorCtr="0">
            <a:spAutoFit/>
          </a:bodyPr>
          <a:lstStyle>
            <a:lvl1pPr lvl="0" algn="ctr">
              <a:lnSpc>
                <a:spcPct val="100000"/>
              </a:lnSpc>
              <a:spcBef>
                <a:spcPts val="0"/>
              </a:spcBef>
              <a:spcAft>
                <a:spcPts val="0"/>
              </a:spcAft>
              <a:buSzPts val="4200"/>
              <a:buNone/>
              <a:defRPr sz="3750" b="1">
                <a:solidFill>
                  <a:srgbClr val="001970"/>
                </a:solidFill>
              </a:defRPr>
            </a:lvl1pPr>
            <a:lvl2pPr lvl="1" algn="ctr">
              <a:lnSpc>
                <a:spcPct val="100000"/>
              </a:lnSpc>
              <a:spcBef>
                <a:spcPts val="0"/>
              </a:spcBef>
              <a:spcAft>
                <a:spcPts val="0"/>
              </a:spcAft>
              <a:buSzPts val="3600"/>
              <a:buNone/>
              <a:defRPr sz="3599"/>
            </a:lvl2pPr>
            <a:lvl3pPr lvl="2" algn="ctr">
              <a:lnSpc>
                <a:spcPct val="100000"/>
              </a:lnSpc>
              <a:spcBef>
                <a:spcPts val="0"/>
              </a:spcBef>
              <a:spcAft>
                <a:spcPts val="0"/>
              </a:spcAft>
              <a:buSzPts val="3600"/>
              <a:buNone/>
              <a:defRPr sz="3599"/>
            </a:lvl3pPr>
            <a:lvl4pPr lvl="3" algn="ctr">
              <a:lnSpc>
                <a:spcPct val="100000"/>
              </a:lnSpc>
              <a:spcBef>
                <a:spcPts val="0"/>
              </a:spcBef>
              <a:spcAft>
                <a:spcPts val="0"/>
              </a:spcAft>
              <a:buSzPts val="3600"/>
              <a:buNone/>
              <a:defRPr sz="3599"/>
            </a:lvl4pPr>
            <a:lvl5pPr lvl="4" algn="ctr">
              <a:lnSpc>
                <a:spcPct val="100000"/>
              </a:lnSpc>
              <a:spcBef>
                <a:spcPts val="0"/>
              </a:spcBef>
              <a:spcAft>
                <a:spcPts val="0"/>
              </a:spcAft>
              <a:buSzPts val="3600"/>
              <a:buNone/>
              <a:defRPr sz="3599"/>
            </a:lvl5pPr>
            <a:lvl6pPr lvl="5" algn="ctr">
              <a:lnSpc>
                <a:spcPct val="100000"/>
              </a:lnSpc>
              <a:spcBef>
                <a:spcPts val="0"/>
              </a:spcBef>
              <a:spcAft>
                <a:spcPts val="0"/>
              </a:spcAft>
              <a:buSzPts val="3600"/>
              <a:buNone/>
              <a:defRPr sz="3599"/>
            </a:lvl6pPr>
            <a:lvl7pPr lvl="6" algn="ctr">
              <a:lnSpc>
                <a:spcPct val="100000"/>
              </a:lnSpc>
              <a:spcBef>
                <a:spcPts val="0"/>
              </a:spcBef>
              <a:spcAft>
                <a:spcPts val="0"/>
              </a:spcAft>
              <a:buSzPts val="3600"/>
              <a:buNone/>
              <a:defRPr sz="3599"/>
            </a:lvl7pPr>
            <a:lvl8pPr lvl="7" algn="ctr">
              <a:lnSpc>
                <a:spcPct val="100000"/>
              </a:lnSpc>
              <a:spcBef>
                <a:spcPts val="0"/>
              </a:spcBef>
              <a:spcAft>
                <a:spcPts val="0"/>
              </a:spcAft>
              <a:buSzPts val="3600"/>
              <a:buNone/>
              <a:defRPr sz="3599"/>
            </a:lvl8pPr>
            <a:lvl9pPr lvl="8" algn="ctr">
              <a:lnSpc>
                <a:spcPct val="100000"/>
              </a:lnSpc>
              <a:spcBef>
                <a:spcPts val="0"/>
              </a:spcBef>
              <a:spcAft>
                <a:spcPts val="0"/>
              </a:spcAft>
              <a:buSzPts val="3600"/>
              <a:buNone/>
              <a:defRPr sz="3599"/>
            </a:lvl9pPr>
          </a:lstStyle>
          <a:p>
            <a:endParaRPr dirty="0"/>
          </a:p>
        </p:txBody>
      </p:sp>
    </p:spTree>
    <p:extLst>
      <p:ext uri="{BB962C8B-B14F-4D97-AF65-F5344CB8AC3E}">
        <p14:creationId xmlns:p14="http://schemas.microsoft.com/office/powerpoint/2010/main" val="27482141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spTree>
      <p:nvGrpSpPr>
        <p:cNvPr id="1" name="Shape 10"/>
        <p:cNvGrpSpPr/>
        <p:nvPr/>
      </p:nvGrpSpPr>
      <p:grpSpPr>
        <a:xfrm>
          <a:off x="0" y="0"/>
          <a:ext cx="0" cy="0"/>
          <a:chOff x="0" y="0"/>
          <a:chExt cx="0" cy="0"/>
        </a:xfrm>
      </p:grpSpPr>
      <p:pic>
        <p:nvPicPr>
          <p:cNvPr id="2" name="Picture 4">
            <a:extLst>
              <a:ext uri="{FF2B5EF4-FFF2-40B4-BE49-F238E27FC236}">
                <a16:creationId xmlns:a16="http://schemas.microsoft.com/office/drawing/2014/main" id="{1EBD86ED-C2B3-8D58-BBB1-A3334323C1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23013" y="4194313"/>
            <a:ext cx="3604742" cy="651013"/>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4;p4">
            <a:extLst>
              <a:ext uri="{FF2B5EF4-FFF2-40B4-BE49-F238E27FC236}">
                <a16:creationId xmlns:a16="http://schemas.microsoft.com/office/drawing/2014/main" id="{43CADA59-A358-65FB-0A94-76F68C0D6C56}"/>
              </a:ext>
            </a:extLst>
          </p:cNvPr>
          <p:cNvSpPr txBox="1">
            <a:spLocks noGrp="1"/>
          </p:cNvSpPr>
          <p:nvPr>
            <p:ph type="title"/>
          </p:nvPr>
        </p:nvSpPr>
        <p:spPr>
          <a:xfrm>
            <a:off x="311700" y="2106409"/>
            <a:ext cx="8520600" cy="761717"/>
          </a:xfrm>
          <a:prstGeom prst="rect">
            <a:avLst/>
          </a:prstGeom>
          <a:noFill/>
          <a:ln>
            <a:noFill/>
          </a:ln>
        </p:spPr>
        <p:txBody>
          <a:bodyPr spcFirstLastPara="1" wrap="square" lIns="91425" tIns="91425" rIns="91425" bIns="91425" anchor="ctr" anchorCtr="0">
            <a:spAutoFit/>
          </a:bodyPr>
          <a:lstStyle>
            <a:lvl1pPr lvl="0" algn="ctr">
              <a:lnSpc>
                <a:spcPct val="100000"/>
              </a:lnSpc>
              <a:spcBef>
                <a:spcPts val="0"/>
              </a:spcBef>
              <a:spcAft>
                <a:spcPts val="0"/>
              </a:spcAft>
              <a:buSzPts val="4200"/>
              <a:buNone/>
              <a:defRPr sz="3750" b="1">
                <a:solidFill>
                  <a:srgbClr val="001970"/>
                </a:solidFill>
              </a:defRPr>
            </a:lvl1pPr>
            <a:lvl2pPr lvl="1" algn="ctr">
              <a:lnSpc>
                <a:spcPct val="100000"/>
              </a:lnSpc>
              <a:spcBef>
                <a:spcPts val="0"/>
              </a:spcBef>
              <a:spcAft>
                <a:spcPts val="0"/>
              </a:spcAft>
              <a:buSzPts val="3600"/>
              <a:buNone/>
              <a:defRPr sz="3599"/>
            </a:lvl2pPr>
            <a:lvl3pPr lvl="2" algn="ctr">
              <a:lnSpc>
                <a:spcPct val="100000"/>
              </a:lnSpc>
              <a:spcBef>
                <a:spcPts val="0"/>
              </a:spcBef>
              <a:spcAft>
                <a:spcPts val="0"/>
              </a:spcAft>
              <a:buSzPts val="3600"/>
              <a:buNone/>
              <a:defRPr sz="3599"/>
            </a:lvl3pPr>
            <a:lvl4pPr lvl="3" algn="ctr">
              <a:lnSpc>
                <a:spcPct val="100000"/>
              </a:lnSpc>
              <a:spcBef>
                <a:spcPts val="0"/>
              </a:spcBef>
              <a:spcAft>
                <a:spcPts val="0"/>
              </a:spcAft>
              <a:buSzPts val="3600"/>
              <a:buNone/>
              <a:defRPr sz="3599"/>
            </a:lvl4pPr>
            <a:lvl5pPr lvl="4" algn="ctr">
              <a:lnSpc>
                <a:spcPct val="100000"/>
              </a:lnSpc>
              <a:spcBef>
                <a:spcPts val="0"/>
              </a:spcBef>
              <a:spcAft>
                <a:spcPts val="0"/>
              </a:spcAft>
              <a:buSzPts val="3600"/>
              <a:buNone/>
              <a:defRPr sz="3599"/>
            </a:lvl5pPr>
            <a:lvl6pPr lvl="5" algn="ctr">
              <a:lnSpc>
                <a:spcPct val="100000"/>
              </a:lnSpc>
              <a:spcBef>
                <a:spcPts val="0"/>
              </a:spcBef>
              <a:spcAft>
                <a:spcPts val="0"/>
              </a:spcAft>
              <a:buSzPts val="3600"/>
              <a:buNone/>
              <a:defRPr sz="3599"/>
            </a:lvl6pPr>
            <a:lvl7pPr lvl="6" algn="ctr">
              <a:lnSpc>
                <a:spcPct val="100000"/>
              </a:lnSpc>
              <a:spcBef>
                <a:spcPts val="0"/>
              </a:spcBef>
              <a:spcAft>
                <a:spcPts val="0"/>
              </a:spcAft>
              <a:buSzPts val="3600"/>
              <a:buNone/>
              <a:defRPr sz="3599"/>
            </a:lvl7pPr>
            <a:lvl8pPr lvl="7" algn="ctr">
              <a:lnSpc>
                <a:spcPct val="100000"/>
              </a:lnSpc>
              <a:spcBef>
                <a:spcPts val="0"/>
              </a:spcBef>
              <a:spcAft>
                <a:spcPts val="0"/>
              </a:spcAft>
              <a:buSzPts val="3600"/>
              <a:buNone/>
              <a:defRPr sz="3599"/>
            </a:lvl8pPr>
            <a:lvl9pPr lvl="8" algn="ctr">
              <a:lnSpc>
                <a:spcPct val="100000"/>
              </a:lnSpc>
              <a:spcBef>
                <a:spcPts val="0"/>
              </a:spcBef>
              <a:spcAft>
                <a:spcPts val="0"/>
              </a:spcAft>
              <a:buSzPts val="3600"/>
              <a:buNone/>
              <a:defRPr sz="3599"/>
            </a:lvl9pPr>
          </a:lstStyle>
          <a:p>
            <a:endParaRPr dirty="0"/>
          </a:p>
        </p:txBody>
      </p:sp>
    </p:spTree>
    <p:extLst>
      <p:ext uri="{BB962C8B-B14F-4D97-AF65-F5344CB8AC3E}">
        <p14:creationId xmlns:p14="http://schemas.microsoft.com/office/powerpoint/2010/main" val="16128661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bg>
      <p:bgPr>
        <a:solidFill>
          <a:srgbClr val="001970"/>
        </a:solidFill>
        <a:effectLst/>
      </p:bgPr>
    </p:bg>
    <p:spTree>
      <p:nvGrpSpPr>
        <p:cNvPr id="1" name="Shape 10"/>
        <p:cNvGrpSpPr/>
        <p:nvPr/>
      </p:nvGrpSpPr>
      <p:grpSpPr>
        <a:xfrm>
          <a:off x="0" y="0"/>
          <a:ext cx="0" cy="0"/>
          <a:chOff x="0" y="0"/>
          <a:chExt cx="0" cy="0"/>
        </a:xfrm>
      </p:grpSpPr>
      <p:pic>
        <p:nvPicPr>
          <p:cNvPr id="2" name="Picture 4">
            <a:extLst>
              <a:ext uri="{FF2B5EF4-FFF2-40B4-BE49-F238E27FC236}">
                <a16:creationId xmlns:a16="http://schemas.microsoft.com/office/drawing/2014/main" id="{1EBD86ED-C2B3-8D58-BBB1-A3334323C168}"/>
              </a:ext>
            </a:extLst>
          </p:cNvPr>
          <p:cNvPicPr>
            <a:picLocks noChangeAspect="1" noChangeArrowheads="1"/>
          </p:cNvPicPr>
          <p:nvPr userDrawn="1"/>
        </p:nvPicPr>
        <p:blipFill>
          <a:blip r:embed="rId2"/>
          <a:srcRect/>
          <a:stretch/>
        </p:blipFill>
        <p:spPr bwMode="auto">
          <a:xfrm>
            <a:off x="2854485" y="4194313"/>
            <a:ext cx="3541797" cy="651013"/>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4;p4">
            <a:extLst>
              <a:ext uri="{FF2B5EF4-FFF2-40B4-BE49-F238E27FC236}">
                <a16:creationId xmlns:a16="http://schemas.microsoft.com/office/drawing/2014/main" id="{43CADA59-A358-65FB-0A94-76F68C0D6C56}"/>
              </a:ext>
            </a:extLst>
          </p:cNvPr>
          <p:cNvSpPr txBox="1">
            <a:spLocks noGrp="1"/>
          </p:cNvSpPr>
          <p:nvPr>
            <p:ph type="title"/>
          </p:nvPr>
        </p:nvSpPr>
        <p:spPr>
          <a:xfrm>
            <a:off x="311700" y="2106409"/>
            <a:ext cx="8520600" cy="761717"/>
          </a:xfrm>
          <a:prstGeom prst="rect">
            <a:avLst/>
          </a:prstGeom>
          <a:noFill/>
          <a:ln>
            <a:noFill/>
          </a:ln>
        </p:spPr>
        <p:txBody>
          <a:bodyPr spcFirstLastPara="1" wrap="square" lIns="91425" tIns="91425" rIns="91425" bIns="91425" anchor="ctr" anchorCtr="0">
            <a:spAutoFit/>
          </a:bodyPr>
          <a:lstStyle>
            <a:lvl1pPr lvl="0" algn="ctr">
              <a:lnSpc>
                <a:spcPct val="100000"/>
              </a:lnSpc>
              <a:spcBef>
                <a:spcPts val="0"/>
              </a:spcBef>
              <a:spcAft>
                <a:spcPts val="0"/>
              </a:spcAft>
              <a:buSzPts val="4200"/>
              <a:buNone/>
              <a:defRPr sz="3750" b="1">
                <a:solidFill>
                  <a:srgbClr val="001970"/>
                </a:solidFill>
              </a:defRPr>
            </a:lvl1pPr>
            <a:lvl2pPr lvl="1" algn="ctr">
              <a:lnSpc>
                <a:spcPct val="100000"/>
              </a:lnSpc>
              <a:spcBef>
                <a:spcPts val="0"/>
              </a:spcBef>
              <a:spcAft>
                <a:spcPts val="0"/>
              </a:spcAft>
              <a:buSzPts val="3600"/>
              <a:buNone/>
              <a:defRPr sz="3599"/>
            </a:lvl2pPr>
            <a:lvl3pPr lvl="2" algn="ctr">
              <a:lnSpc>
                <a:spcPct val="100000"/>
              </a:lnSpc>
              <a:spcBef>
                <a:spcPts val="0"/>
              </a:spcBef>
              <a:spcAft>
                <a:spcPts val="0"/>
              </a:spcAft>
              <a:buSzPts val="3600"/>
              <a:buNone/>
              <a:defRPr sz="3599"/>
            </a:lvl3pPr>
            <a:lvl4pPr lvl="3" algn="ctr">
              <a:lnSpc>
                <a:spcPct val="100000"/>
              </a:lnSpc>
              <a:spcBef>
                <a:spcPts val="0"/>
              </a:spcBef>
              <a:spcAft>
                <a:spcPts val="0"/>
              </a:spcAft>
              <a:buSzPts val="3600"/>
              <a:buNone/>
              <a:defRPr sz="3599"/>
            </a:lvl4pPr>
            <a:lvl5pPr lvl="4" algn="ctr">
              <a:lnSpc>
                <a:spcPct val="100000"/>
              </a:lnSpc>
              <a:spcBef>
                <a:spcPts val="0"/>
              </a:spcBef>
              <a:spcAft>
                <a:spcPts val="0"/>
              </a:spcAft>
              <a:buSzPts val="3600"/>
              <a:buNone/>
              <a:defRPr sz="3599"/>
            </a:lvl5pPr>
            <a:lvl6pPr lvl="5" algn="ctr">
              <a:lnSpc>
                <a:spcPct val="100000"/>
              </a:lnSpc>
              <a:spcBef>
                <a:spcPts val="0"/>
              </a:spcBef>
              <a:spcAft>
                <a:spcPts val="0"/>
              </a:spcAft>
              <a:buSzPts val="3600"/>
              <a:buNone/>
              <a:defRPr sz="3599"/>
            </a:lvl6pPr>
            <a:lvl7pPr lvl="6" algn="ctr">
              <a:lnSpc>
                <a:spcPct val="100000"/>
              </a:lnSpc>
              <a:spcBef>
                <a:spcPts val="0"/>
              </a:spcBef>
              <a:spcAft>
                <a:spcPts val="0"/>
              </a:spcAft>
              <a:buSzPts val="3600"/>
              <a:buNone/>
              <a:defRPr sz="3599"/>
            </a:lvl7pPr>
            <a:lvl8pPr lvl="7" algn="ctr">
              <a:lnSpc>
                <a:spcPct val="100000"/>
              </a:lnSpc>
              <a:spcBef>
                <a:spcPts val="0"/>
              </a:spcBef>
              <a:spcAft>
                <a:spcPts val="0"/>
              </a:spcAft>
              <a:buSzPts val="3600"/>
              <a:buNone/>
              <a:defRPr sz="3599"/>
            </a:lvl8pPr>
            <a:lvl9pPr lvl="8" algn="ctr">
              <a:lnSpc>
                <a:spcPct val="100000"/>
              </a:lnSpc>
              <a:spcBef>
                <a:spcPts val="0"/>
              </a:spcBef>
              <a:spcAft>
                <a:spcPts val="0"/>
              </a:spcAft>
              <a:buSzPts val="3600"/>
              <a:buNone/>
              <a:defRPr sz="3599"/>
            </a:lvl9pPr>
          </a:lstStyle>
          <a:p>
            <a:endParaRPr dirty="0"/>
          </a:p>
        </p:txBody>
      </p:sp>
    </p:spTree>
    <p:extLst>
      <p:ext uri="{BB962C8B-B14F-4D97-AF65-F5344CB8AC3E}">
        <p14:creationId xmlns:p14="http://schemas.microsoft.com/office/powerpoint/2010/main" val="36492217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bg>
      <p:bgPr>
        <a:solidFill>
          <a:srgbClr val="001970"/>
        </a:solidFill>
        <a:effectLst/>
      </p:bgPr>
    </p:bg>
    <p:spTree>
      <p:nvGrpSpPr>
        <p:cNvPr id="1" name="Shape 10"/>
        <p:cNvGrpSpPr/>
        <p:nvPr/>
      </p:nvGrpSpPr>
      <p:grpSpPr>
        <a:xfrm>
          <a:off x="0" y="0"/>
          <a:ext cx="0" cy="0"/>
          <a:chOff x="0" y="0"/>
          <a:chExt cx="0" cy="0"/>
        </a:xfrm>
      </p:grpSpPr>
      <p:pic>
        <p:nvPicPr>
          <p:cNvPr id="4" name="Picture 3" descr="A sunset over a field of grass">
            <a:extLst>
              <a:ext uri="{FF2B5EF4-FFF2-40B4-BE49-F238E27FC236}">
                <a16:creationId xmlns:a16="http://schemas.microsoft.com/office/drawing/2014/main" id="{94BA698A-C699-F504-4A04-2F0A4497AD89}"/>
              </a:ext>
            </a:extLst>
          </p:cNvPr>
          <p:cNvPicPr>
            <a:picLocks noChangeAspect="1"/>
          </p:cNvPicPr>
          <p:nvPr userDrawn="1"/>
        </p:nvPicPr>
        <p:blipFill rotWithShape="1">
          <a:blip r:embed="rId2"/>
          <a:srcRect t="232" b="24731"/>
          <a:stretch/>
        </p:blipFill>
        <p:spPr>
          <a:xfrm>
            <a:off x="0" y="0"/>
            <a:ext cx="9141828" cy="5143500"/>
          </a:xfrm>
          <a:prstGeom prst="rect">
            <a:avLst/>
          </a:prstGeom>
        </p:spPr>
      </p:pic>
      <p:pic>
        <p:nvPicPr>
          <p:cNvPr id="2" name="Picture 4">
            <a:extLst>
              <a:ext uri="{FF2B5EF4-FFF2-40B4-BE49-F238E27FC236}">
                <a16:creationId xmlns:a16="http://schemas.microsoft.com/office/drawing/2014/main" id="{1EBD86ED-C2B3-8D58-BBB1-A3334323C168}"/>
              </a:ext>
            </a:extLst>
          </p:cNvPr>
          <p:cNvPicPr>
            <a:picLocks noChangeAspect="1" noChangeArrowheads="1"/>
          </p:cNvPicPr>
          <p:nvPr userDrawn="1"/>
        </p:nvPicPr>
        <p:blipFill>
          <a:blip r:embed="rId3"/>
          <a:srcRect/>
          <a:stretch/>
        </p:blipFill>
        <p:spPr bwMode="auto">
          <a:xfrm>
            <a:off x="2854485" y="4194313"/>
            <a:ext cx="3541797" cy="651013"/>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4;p4">
            <a:extLst>
              <a:ext uri="{FF2B5EF4-FFF2-40B4-BE49-F238E27FC236}">
                <a16:creationId xmlns:a16="http://schemas.microsoft.com/office/drawing/2014/main" id="{43CADA59-A358-65FB-0A94-76F68C0D6C56}"/>
              </a:ext>
            </a:extLst>
          </p:cNvPr>
          <p:cNvSpPr txBox="1">
            <a:spLocks noGrp="1"/>
          </p:cNvSpPr>
          <p:nvPr>
            <p:ph type="title"/>
          </p:nvPr>
        </p:nvSpPr>
        <p:spPr>
          <a:xfrm>
            <a:off x="310614" y="1768479"/>
            <a:ext cx="8520600" cy="761717"/>
          </a:xfrm>
          <a:prstGeom prst="rect">
            <a:avLst/>
          </a:prstGeom>
          <a:noFill/>
          <a:ln>
            <a:noFill/>
          </a:ln>
        </p:spPr>
        <p:txBody>
          <a:bodyPr spcFirstLastPara="1" wrap="square" lIns="91425" tIns="91425" rIns="91425" bIns="91425" anchor="ctr" anchorCtr="0">
            <a:spAutoFit/>
          </a:bodyPr>
          <a:lstStyle>
            <a:lvl1pPr lvl="0" algn="ctr">
              <a:lnSpc>
                <a:spcPct val="100000"/>
              </a:lnSpc>
              <a:spcBef>
                <a:spcPts val="0"/>
              </a:spcBef>
              <a:spcAft>
                <a:spcPts val="0"/>
              </a:spcAft>
              <a:buSzPts val="4200"/>
              <a:buNone/>
              <a:defRPr sz="3750" b="1">
                <a:solidFill>
                  <a:srgbClr val="001970"/>
                </a:solidFill>
              </a:defRPr>
            </a:lvl1pPr>
            <a:lvl2pPr lvl="1" algn="ctr">
              <a:lnSpc>
                <a:spcPct val="100000"/>
              </a:lnSpc>
              <a:spcBef>
                <a:spcPts val="0"/>
              </a:spcBef>
              <a:spcAft>
                <a:spcPts val="0"/>
              </a:spcAft>
              <a:buSzPts val="3600"/>
              <a:buNone/>
              <a:defRPr sz="3599"/>
            </a:lvl2pPr>
            <a:lvl3pPr lvl="2" algn="ctr">
              <a:lnSpc>
                <a:spcPct val="100000"/>
              </a:lnSpc>
              <a:spcBef>
                <a:spcPts val="0"/>
              </a:spcBef>
              <a:spcAft>
                <a:spcPts val="0"/>
              </a:spcAft>
              <a:buSzPts val="3600"/>
              <a:buNone/>
              <a:defRPr sz="3599"/>
            </a:lvl3pPr>
            <a:lvl4pPr lvl="3" algn="ctr">
              <a:lnSpc>
                <a:spcPct val="100000"/>
              </a:lnSpc>
              <a:spcBef>
                <a:spcPts val="0"/>
              </a:spcBef>
              <a:spcAft>
                <a:spcPts val="0"/>
              </a:spcAft>
              <a:buSzPts val="3600"/>
              <a:buNone/>
              <a:defRPr sz="3599"/>
            </a:lvl4pPr>
            <a:lvl5pPr lvl="4" algn="ctr">
              <a:lnSpc>
                <a:spcPct val="100000"/>
              </a:lnSpc>
              <a:spcBef>
                <a:spcPts val="0"/>
              </a:spcBef>
              <a:spcAft>
                <a:spcPts val="0"/>
              </a:spcAft>
              <a:buSzPts val="3600"/>
              <a:buNone/>
              <a:defRPr sz="3599"/>
            </a:lvl5pPr>
            <a:lvl6pPr lvl="5" algn="ctr">
              <a:lnSpc>
                <a:spcPct val="100000"/>
              </a:lnSpc>
              <a:spcBef>
                <a:spcPts val="0"/>
              </a:spcBef>
              <a:spcAft>
                <a:spcPts val="0"/>
              </a:spcAft>
              <a:buSzPts val="3600"/>
              <a:buNone/>
              <a:defRPr sz="3599"/>
            </a:lvl6pPr>
            <a:lvl7pPr lvl="6" algn="ctr">
              <a:lnSpc>
                <a:spcPct val="100000"/>
              </a:lnSpc>
              <a:spcBef>
                <a:spcPts val="0"/>
              </a:spcBef>
              <a:spcAft>
                <a:spcPts val="0"/>
              </a:spcAft>
              <a:buSzPts val="3600"/>
              <a:buNone/>
              <a:defRPr sz="3599"/>
            </a:lvl7pPr>
            <a:lvl8pPr lvl="7" algn="ctr">
              <a:lnSpc>
                <a:spcPct val="100000"/>
              </a:lnSpc>
              <a:spcBef>
                <a:spcPts val="0"/>
              </a:spcBef>
              <a:spcAft>
                <a:spcPts val="0"/>
              </a:spcAft>
              <a:buSzPts val="3600"/>
              <a:buNone/>
              <a:defRPr sz="3599"/>
            </a:lvl8pPr>
            <a:lvl9pPr lvl="8" algn="ctr">
              <a:lnSpc>
                <a:spcPct val="100000"/>
              </a:lnSpc>
              <a:spcBef>
                <a:spcPts val="0"/>
              </a:spcBef>
              <a:spcAft>
                <a:spcPts val="0"/>
              </a:spcAft>
              <a:buSzPts val="3600"/>
              <a:buNone/>
              <a:defRPr sz="3599"/>
            </a:lvl9pPr>
          </a:lstStyle>
          <a:p>
            <a:endParaRPr dirty="0"/>
          </a:p>
        </p:txBody>
      </p:sp>
    </p:spTree>
    <p:extLst>
      <p:ext uri="{BB962C8B-B14F-4D97-AF65-F5344CB8AC3E}">
        <p14:creationId xmlns:p14="http://schemas.microsoft.com/office/powerpoint/2010/main" val="41513041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 name="Google Shape;19;p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342900" lvl="0" indent="-228600" algn="l">
              <a:lnSpc>
                <a:spcPct val="100000"/>
              </a:lnSpc>
              <a:spcBef>
                <a:spcPts val="0"/>
              </a:spcBef>
              <a:spcAft>
                <a:spcPts val="0"/>
              </a:spcAft>
              <a:buSzPct val="80000"/>
              <a:buFontTx/>
              <a:buBlip>
                <a:blip r:embed="rId2">
                  <a:extLst>
                    <a:ext uri="{96DAC541-7B7A-43D3-8B79-37D633B846F1}">
                      <asvg:svgBlip xmlns:asvg="http://schemas.microsoft.com/office/drawing/2016/SVG/main" r:embed="rId3"/>
                    </a:ext>
                  </a:extLst>
                </a:blip>
              </a:buBlip>
              <a:defRPr sz="2400" b="0" i="0" u="none" strike="noStrike" cap="none" dirty="0">
                <a:solidFill>
                  <a:srgbClr val="5C6670"/>
                </a:solidFill>
                <a:latin typeface="Trebuchet MS"/>
                <a:ea typeface="Trebuchet MS"/>
                <a:cs typeface="Trebuchet MS"/>
                <a:sym typeface="Trebuchet MS"/>
              </a:defRPr>
            </a:lvl1pPr>
            <a:lvl2pPr marL="685800" lvl="1" indent="-228600" algn="l">
              <a:lnSpc>
                <a:spcPct val="100000"/>
              </a:lnSpc>
              <a:spcBef>
                <a:spcPts val="0"/>
              </a:spcBef>
              <a:spcAft>
                <a:spcPts val="0"/>
              </a:spcAft>
              <a:buSzPts val="1200"/>
              <a:buChar char="○"/>
              <a:defRPr/>
            </a:lvl2pPr>
            <a:lvl3pPr marL="1028700" lvl="2" indent="-228600" algn="l">
              <a:lnSpc>
                <a:spcPct val="100000"/>
              </a:lnSpc>
              <a:spcBef>
                <a:spcPts val="0"/>
              </a:spcBef>
              <a:spcAft>
                <a:spcPts val="0"/>
              </a:spcAft>
              <a:buSzPts val="1200"/>
              <a:buChar char="■"/>
              <a:defRPr/>
            </a:lvl3pPr>
            <a:lvl4pPr marL="1371600" lvl="3" indent="-228600" algn="l">
              <a:lnSpc>
                <a:spcPct val="100000"/>
              </a:lnSpc>
              <a:spcBef>
                <a:spcPts val="0"/>
              </a:spcBef>
              <a:spcAft>
                <a:spcPts val="0"/>
              </a:spcAft>
              <a:buSzPts val="1200"/>
              <a:buChar char="●"/>
              <a:defRPr/>
            </a:lvl4pPr>
            <a:lvl5pPr marL="1714500" lvl="4" indent="-228600" algn="l">
              <a:lnSpc>
                <a:spcPct val="100000"/>
              </a:lnSpc>
              <a:spcBef>
                <a:spcPts val="0"/>
              </a:spcBef>
              <a:spcAft>
                <a:spcPts val="0"/>
              </a:spcAft>
              <a:buSzPts val="1200"/>
              <a:buChar char="○"/>
              <a:defRPr/>
            </a:lvl5pPr>
            <a:lvl6pPr marL="2057400" lvl="5" indent="-228600" algn="l">
              <a:lnSpc>
                <a:spcPct val="100000"/>
              </a:lnSpc>
              <a:spcBef>
                <a:spcPts val="0"/>
              </a:spcBef>
              <a:spcAft>
                <a:spcPts val="0"/>
              </a:spcAft>
              <a:buSzPts val="1200"/>
              <a:buChar char="■"/>
              <a:defRPr/>
            </a:lvl6pPr>
            <a:lvl7pPr marL="2400300" lvl="6" indent="-228600" algn="l">
              <a:lnSpc>
                <a:spcPct val="100000"/>
              </a:lnSpc>
              <a:spcBef>
                <a:spcPts val="0"/>
              </a:spcBef>
              <a:spcAft>
                <a:spcPts val="0"/>
              </a:spcAft>
              <a:buSzPts val="1200"/>
              <a:buChar char="●"/>
              <a:defRPr/>
            </a:lvl7pPr>
            <a:lvl8pPr marL="2743200" lvl="7" indent="-228600" algn="l">
              <a:lnSpc>
                <a:spcPct val="100000"/>
              </a:lnSpc>
              <a:spcBef>
                <a:spcPts val="0"/>
              </a:spcBef>
              <a:spcAft>
                <a:spcPts val="0"/>
              </a:spcAft>
              <a:buSzPts val="1200"/>
              <a:buChar char="○"/>
              <a:defRPr/>
            </a:lvl8pPr>
            <a:lvl9pPr marL="3086100" lvl="8" indent="-228600" algn="l">
              <a:lnSpc>
                <a:spcPct val="100000"/>
              </a:lnSpc>
              <a:spcBef>
                <a:spcPts val="0"/>
              </a:spcBef>
              <a:spcAft>
                <a:spcPts val="0"/>
              </a:spcAft>
              <a:buSzPts val="1200"/>
              <a:buChar char="■"/>
              <a:defRPr/>
            </a:lvl9pPr>
          </a:lstStyle>
          <a:p>
            <a:endParaRPr dirty="0"/>
          </a:p>
        </p:txBody>
      </p:sp>
      <p:sp>
        <p:nvSpPr>
          <p:cNvPr id="20" name="Google Shape;20;p5"/>
          <p:cNvSpPr txBox="1">
            <a:spLocks noGrp="1"/>
          </p:cNvSpPr>
          <p:nvPr>
            <p:ph type="sldNum" idx="12"/>
          </p:nvPr>
        </p:nvSpPr>
        <p:spPr>
          <a:xfrm>
            <a:off x="8472458" y="4752372"/>
            <a:ext cx="548700" cy="281401"/>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1pPr>
            <a:lvl2pPr marL="0" lvl="1"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2pPr>
            <a:lvl3pPr marL="0" lvl="2"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3pPr>
            <a:lvl4pPr marL="0" lvl="3"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4pPr>
            <a:lvl5pPr marL="0" lvl="4"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5pPr>
            <a:lvl6pPr marL="0" lvl="5"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6pPr>
            <a:lvl7pPr marL="0" lvl="6"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7pPr>
            <a:lvl8pPr marL="0" lvl="7"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8pPr>
            <a:lvl9pPr marL="0" lvl="8"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9pPr>
          </a:lstStyle>
          <a:p>
            <a:fld id="{00000000-1234-1234-1234-123412341234}" type="slidenum">
              <a:rPr lang="en" smtClean="0"/>
              <a:pPr/>
              <a:t>‹#›</a:t>
            </a:fld>
            <a:endParaRPr lang="en"/>
          </a:p>
        </p:txBody>
      </p:sp>
      <p:pic>
        <p:nvPicPr>
          <p:cNvPr id="21" name="Google Shape;21;p5"/>
          <p:cNvPicPr preferRelativeResize="0"/>
          <p:nvPr/>
        </p:nvPicPr>
        <p:blipFill rotWithShape="1">
          <a:blip r:embed="rId4">
            <a:alphaModFix/>
          </a:blip>
          <a:srcRect t="1492" b="88756"/>
          <a:stretch/>
        </p:blipFill>
        <p:spPr>
          <a:xfrm>
            <a:off x="-56" y="4647300"/>
            <a:ext cx="9144114" cy="501376"/>
          </a:xfrm>
          <a:prstGeom prst="rect">
            <a:avLst/>
          </a:prstGeom>
          <a:noFill/>
          <a:ln>
            <a:noFill/>
          </a:ln>
        </p:spPr>
      </p:pic>
      <p:pic>
        <p:nvPicPr>
          <p:cNvPr id="22" name="Google Shape;22;p5"/>
          <p:cNvPicPr preferRelativeResize="0"/>
          <p:nvPr/>
        </p:nvPicPr>
        <p:blipFill rotWithShape="1">
          <a:blip r:embed="rId5">
            <a:alphaModFix/>
          </a:blip>
          <a:srcRect/>
          <a:stretch/>
        </p:blipFill>
        <p:spPr>
          <a:xfrm>
            <a:off x="126671" y="4726538"/>
            <a:ext cx="1863280" cy="342900"/>
          </a:xfrm>
          <a:prstGeom prst="rect">
            <a:avLst/>
          </a:prstGeom>
          <a:noFill/>
          <a:ln>
            <a:noFill/>
          </a:ln>
        </p:spPr>
      </p:pic>
    </p:spTree>
    <p:extLst>
      <p:ext uri="{BB962C8B-B14F-4D97-AF65-F5344CB8AC3E}">
        <p14:creationId xmlns:p14="http://schemas.microsoft.com/office/powerpoint/2010/main" val="8955827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 name="Google Shape;19;p5"/>
          <p:cNvSpPr txBox="1">
            <a:spLocks noGrp="1"/>
          </p:cNvSpPr>
          <p:nvPr>
            <p:ph type="body" idx="1"/>
          </p:nvPr>
        </p:nvSpPr>
        <p:spPr>
          <a:xfrm>
            <a:off x="311701" y="1152475"/>
            <a:ext cx="4260299" cy="3416400"/>
          </a:xfrm>
          <a:prstGeom prst="rect">
            <a:avLst/>
          </a:prstGeom>
          <a:noFill/>
          <a:ln>
            <a:noFill/>
          </a:ln>
        </p:spPr>
        <p:txBody>
          <a:bodyPr spcFirstLastPara="1" wrap="square" lIns="91425" tIns="91425" rIns="91425" bIns="91425" anchor="t" anchorCtr="0">
            <a:noAutofit/>
          </a:bodyPr>
          <a:lstStyle>
            <a:lvl1pPr marL="342900" lvl="0" indent="-228600" algn="l">
              <a:lnSpc>
                <a:spcPct val="100000"/>
              </a:lnSpc>
              <a:spcBef>
                <a:spcPts val="0"/>
              </a:spcBef>
              <a:spcAft>
                <a:spcPts val="0"/>
              </a:spcAft>
              <a:buSzPct val="80000"/>
              <a:buFontTx/>
              <a:buBlip>
                <a:blip r:embed="rId2">
                  <a:extLst>
                    <a:ext uri="{96DAC541-7B7A-43D3-8B79-37D633B846F1}">
                      <asvg:svgBlip xmlns:asvg="http://schemas.microsoft.com/office/drawing/2016/SVG/main" r:embed="rId3"/>
                    </a:ext>
                  </a:extLst>
                </a:blip>
              </a:buBlip>
              <a:defRPr sz="1500" b="0" i="0" u="none" strike="noStrike" cap="none" dirty="0">
                <a:solidFill>
                  <a:srgbClr val="5C6670"/>
                </a:solidFill>
                <a:latin typeface="Trebuchet MS"/>
                <a:ea typeface="Trebuchet MS"/>
                <a:cs typeface="Trebuchet MS"/>
                <a:sym typeface="Trebuchet MS"/>
              </a:defRPr>
            </a:lvl1pPr>
            <a:lvl2pPr marL="685800" lvl="1" indent="-228600" algn="l">
              <a:lnSpc>
                <a:spcPct val="100000"/>
              </a:lnSpc>
              <a:spcBef>
                <a:spcPts val="0"/>
              </a:spcBef>
              <a:spcAft>
                <a:spcPts val="0"/>
              </a:spcAft>
              <a:buSzPts val="1200"/>
              <a:buChar char="○"/>
              <a:defRPr/>
            </a:lvl2pPr>
            <a:lvl3pPr marL="1028700" lvl="2" indent="-228600" algn="l">
              <a:lnSpc>
                <a:spcPct val="100000"/>
              </a:lnSpc>
              <a:spcBef>
                <a:spcPts val="0"/>
              </a:spcBef>
              <a:spcAft>
                <a:spcPts val="0"/>
              </a:spcAft>
              <a:buSzPts val="1200"/>
              <a:buChar char="■"/>
              <a:defRPr/>
            </a:lvl3pPr>
            <a:lvl4pPr marL="1371600" lvl="3" indent="-228600" algn="l">
              <a:lnSpc>
                <a:spcPct val="100000"/>
              </a:lnSpc>
              <a:spcBef>
                <a:spcPts val="0"/>
              </a:spcBef>
              <a:spcAft>
                <a:spcPts val="0"/>
              </a:spcAft>
              <a:buSzPts val="1200"/>
              <a:buChar char="●"/>
              <a:defRPr/>
            </a:lvl4pPr>
            <a:lvl5pPr marL="1714500" lvl="4" indent="-228600" algn="l">
              <a:lnSpc>
                <a:spcPct val="100000"/>
              </a:lnSpc>
              <a:spcBef>
                <a:spcPts val="0"/>
              </a:spcBef>
              <a:spcAft>
                <a:spcPts val="0"/>
              </a:spcAft>
              <a:buSzPts val="1200"/>
              <a:buChar char="○"/>
              <a:defRPr/>
            </a:lvl5pPr>
            <a:lvl6pPr marL="2057400" lvl="5" indent="-228600" algn="l">
              <a:lnSpc>
                <a:spcPct val="100000"/>
              </a:lnSpc>
              <a:spcBef>
                <a:spcPts val="0"/>
              </a:spcBef>
              <a:spcAft>
                <a:spcPts val="0"/>
              </a:spcAft>
              <a:buSzPts val="1200"/>
              <a:buChar char="■"/>
              <a:defRPr/>
            </a:lvl6pPr>
            <a:lvl7pPr marL="2400300" lvl="6" indent="-228600" algn="l">
              <a:lnSpc>
                <a:spcPct val="100000"/>
              </a:lnSpc>
              <a:spcBef>
                <a:spcPts val="0"/>
              </a:spcBef>
              <a:spcAft>
                <a:spcPts val="0"/>
              </a:spcAft>
              <a:buSzPts val="1200"/>
              <a:buChar char="●"/>
              <a:defRPr/>
            </a:lvl7pPr>
            <a:lvl8pPr marL="2743200" lvl="7" indent="-228600" algn="l">
              <a:lnSpc>
                <a:spcPct val="100000"/>
              </a:lnSpc>
              <a:spcBef>
                <a:spcPts val="0"/>
              </a:spcBef>
              <a:spcAft>
                <a:spcPts val="0"/>
              </a:spcAft>
              <a:buSzPts val="1200"/>
              <a:buChar char="○"/>
              <a:defRPr/>
            </a:lvl8pPr>
            <a:lvl9pPr marL="3086100" lvl="8" indent="-228600" algn="l">
              <a:lnSpc>
                <a:spcPct val="100000"/>
              </a:lnSpc>
              <a:spcBef>
                <a:spcPts val="0"/>
              </a:spcBef>
              <a:spcAft>
                <a:spcPts val="0"/>
              </a:spcAft>
              <a:buSzPts val="1200"/>
              <a:buChar char="■"/>
              <a:defRPr/>
            </a:lvl9pPr>
          </a:lstStyle>
          <a:p>
            <a:endParaRPr dirty="0"/>
          </a:p>
        </p:txBody>
      </p:sp>
      <p:sp>
        <p:nvSpPr>
          <p:cNvPr id="20" name="Google Shape;20;p5"/>
          <p:cNvSpPr txBox="1">
            <a:spLocks noGrp="1"/>
          </p:cNvSpPr>
          <p:nvPr>
            <p:ph type="sldNum" idx="12"/>
          </p:nvPr>
        </p:nvSpPr>
        <p:spPr>
          <a:xfrm>
            <a:off x="8472458" y="4752372"/>
            <a:ext cx="548700" cy="281401"/>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1pPr>
            <a:lvl2pPr marL="0" lvl="1"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2pPr>
            <a:lvl3pPr marL="0" lvl="2"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3pPr>
            <a:lvl4pPr marL="0" lvl="3"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4pPr>
            <a:lvl5pPr marL="0" lvl="4"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5pPr>
            <a:lvl6pPr marL="0" lvl="5"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6pPr>
            <a:lvl7pPr marL="0" lvl="6"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7pPr>
            <a:lvl8pPr marL="0" lvl="7"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8pPr>
            <a:lvl9pPr marL="0" lvl="8"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9pPr>
          </a:lstStyle>
          <a:p>
            <a:fld id="{00000000-1234-1234-1234-123412341234}" type="slidenum">
              <a:rPr lang="en" smtClean="0"/>
              <a:pPr/>
              <a:t>‹#›</a:t>
            </a:fld>
            <a:endParaRPr lang="en"/>
          </a:p>
        </p:txBody>
      </p:sp>
      <p:pic>
        <p:nvPicPr>
          <p:cNvPr id="21" name="Google Shape;21;p5"/>
          <p:cNvPicPr preferRelativeResize="0"/>
          <p:nvPr/>
        </p:nvPicPr>
        <p:blipFill rotWithShape="1">
          <a:blip r:embed="rId4">
            <a:alphaModFix/>
          </a:blip>
          <a:srcRect t="1492" b="88756"/>
          <a:stretch/>
        </p:blipFill>
        <p:spPr>
          <a:xfrm>
            <a:off x="-56" y="4647300"/>
            <a:ext cx="9144114" cy="501376"/>
          </a:xfrm>
          <a:prstGeom prst="rect">
            <a:avLst/>
          </a:prstGeom>
          <a:noFill/>
          <a:ln>
            <a:noFill/>
          </a:ln>
        </p:spPr>
      </p:pic>
      <p:pic>
        <p:nvPicPr>
          <p:cNvPr id="22" name="Google Shape;22;p5"/>
          <p:cNvPicPr preferRelativeResize="0"/>
          <p:nvPr/>
        </p:nvPicPr>
        <p:blipFill rotWithShape="1">
          <a:blip r:embed="rId5">
            <a:alphaModFix/>
          </a:blip>
          <a:srcRect/>
          <a:stretch/>
        </p:blipFill>
        <p:spPr>
          <a:xfrm>
            <a:off x="126671" y="4726538"/>
            <a:ext cx="1863280" cy="342900"/>
          </a:xfrm>
          <a:prstGeom prst="rect">
            <a:avLst/>
          </a:prstGeom>
          <a:noFill/>
          <a:ln>
            <a:noFill/>
          </a:ln>
        </p:spPr>
      </p:pic>
      <p:sp>
        <p:nvSpPr>
          <p:cNvPr id="2" name="Google Shape;19;p5">
            <a:extLst>
              <a:ext uri="{FF2B5EF4-FFF2-40B4-BE49-F238E27FC236}">
                <a16:creationId xmlns:a16="http://schemas.microsoft.com/office/drawing/2014/main" id="{0660D5A7-DCD1-50FB-44FD-A7C1C12C4ECE}"/>
              </a:ext>
            </a:extLst>
          </p:cNvPr>
          <p:cNvSpPr txBox="1">
            <a:spLocks noGrp="1"/>
          </p:cNvSpPr>
          <p:nvPr>
            <p:ph type="body" idx="13"/>
          </p:nvPr>
        </p:nvSpPr>
        <p:spPr>
          <a:xfrm>
            <a:off x="4572000" y="1152475"/>
            <a:ext cx="4260299" cy="3416400"/>
          </a:xfrm>
          <a:prstGeom prst="rect">
            <a:avLst/>
          </a:prstGeom>
          <a:noFill/>
          <a:ln>
            <a:noFill/>
          </a:ln>
        </p:spPr>
        <p:txBody>
          <a:bodyPr spcFirstLastPara="1" wrap="square" lIns="91425" tIns="91425" rIns="91425" bIns="91425" anchor="t" anchorCtr="0">
            <a:noAutofit/>
          </a:bodyPr>
          <a:lstStyle>
            <a:lvl1pPr marL="342900" lvl="0" indent="-228600" algn="l">
              <a:lnSpc>
                <a:spcPct val="100000"/>
              </a:lnSpc>
              <a:spcBef>
                <a:spcPts val="0"/>
              </a:spcBef>
              <a:spcAft>
                <a:spcPts val="0"/>
              </a:spcAft>
              <a:buSzPct val="80000"/>
              <a:buFontTx/>
              <a:buBlip>
                <a:blip r:embed="rId2">
                  <a:extLst>
                    <a:ext uri="{96DAC541-7B7A-43D3-8B79-37D633B846F1}">
                      <asvg:svgBlip xmlns:asvg="http://schemas.microsoft.com/office/drawing/2016/SVG/main" r:embed="rId3"/>
                    </a:ext>
                  </a:extLst>
                </a:blip>
              </a:buBlip>
              <a:defRPr sz="1500" b="0" i="0" u="none" strike="noStrike" cap="none" dirty="0">
                <a:solidFill>
                  <a:srgbClr val="5C6670"/>
                </a:solidFill>
                <a:latin typeface="Trebuchet MS"/>
                <a:ea typeface="Trebuchet MS"/>
                <a:cs typeface="Trebuchet MS"/>
                <a:sym typeface="Trebuchet MS"/>
              </a:defRPr>
            </a:lvl1pPr>
            <a:lvl2pPr marL="685800" lvl="1" indent="-228600" algn="l">
              <a:lnSpc>
                <a:spcPct val="100000"/>
              </a:lnSpc>
              <a:spcBef>
                <a:spcPts val="0"/>
              </a:spcBef>
              <a:spcAft>
                <a:spcPts val="0"/>
              </a:spcAft>
              <a:buSzPts val="1200"/>
              <a:buChar char="○"/>
              <a:defRPr/>
            </a:lvl2pPr>
            <a:lvl3pPr marL="1028700" lvl="2" indent="-228600" algn="l">
              <a:lnSpc>
                <a:spcPct val="100000"/>
              </a:lnSpc>
              <a:spcBef>
                <a:spcPts val="0"/>
              </a:spcBef>
              <a:spcAft>
                <a:spcPts val="0"/>
              </a:spcAft>
              <a:buSzPts val="1200"/>
              <a:buChar char="■"/>
              <a:defRPr/>
            </a:lvl3pPr>
            <a:lvl4pPr marL="1371600" lvl="3" indent="-228600" algn="l">
              <a:lnSpc>
                <a:spcPct val="100000"/>
              </a:lnSpc>
              <a:spcBef>
                <a:spcPts val="0"/>
              </a:spcBef>
              <a:spcAft>
                <a:spcPts val="0"/>
              </a:spcAft>
              <a:buSzPts val="1200"/>
              <a:buChar char="●"/>
              <a:defRPr/>
            </a:lvl4pPr>
            <a:lvl5pPr marL="1714500" lvl="4" indent="-228600" algn="l">
              <a:lnSpc>
                <a:spcPct val="100000"/>
              </a:lnSpc>
              <a:spcBef>
                <a:spcPts val="0"/>
              </a:spcBef>
              <a:spcAft>
                <a:spcPts val="0"/>
              </a:spcAft>
              <a:buSzPts val="1200"/>
              <a:buChar char="○"/>
              <a:defRPr/>
            </a:lvl5pPr>
            <a:lvl6pPr marL="2057400" lvl="5" indent="-228600" algn="l">
              <a:lnSpc>
                <a:spcPct val="100000"/>
              </a:lnSpc>
              <a:spcBef>
                <a:spcPts val="0"/>
              </a:spcBef>
              <a:spcAft>
                <a:spcPts val="0"/>
              </a:spcAft>
              <a:buSzPts val="1200"/>
              <a:buChar char="■"/>
              <a:defRPr/>
            </a:lvl6pPr>
            <a:lvl7pPr marL="2400300" lvl="6" indent="-228600" algn="l">
              <a:lnSpc>
                <a:spcPct val="100000"/>
              </a:lnSpc>
              <a:spcBef>
                <a:spcPts val="0"/>
              </a:spcBef>
              <a:spcAft>
                <a:spcPts val="0"/>
              </a:spcAft>
              <a:buSzPts val="1200"/>
              <a:buChar char="●"/>
              <a:defRPr/>
            </a:lvl7pPr>
            <a:lvl8pPr marL="2743200" lvl="7" indent="-228600" algn="l">
              <a:lnSpc>
                <a:spcPct val="100000"/>
              </a:lnSpc>
              <a:spcBef>
                <a:spcPts val="0"/>
              </a:spcBef>
              <a:spcAft>
                <a:spcPts val="0"/>
              </a:spcAft>
              <a:buSzPts val="1200"/>
              <a:buChar char="○"/>
              <a:defRPr/>
            </a:lvl8pPr>
            <a:lvl9pPr marL="3086100" lvl="8" indent="-228600" algn="l">
              <a:lnSpc>
                <a:spcPct val="100000"/>
              </a:lnSpc>
              <a:spcBef>
                <a:spcPts val="0"/>
              </a:spcBef>
              <a:spcAft>
                <a:spcPts val="0"/>
              </a:spcAft>
              <a:buSzPts val="1200"/>
              <a:buChar char="■"/>
              <a:defRPr/>
            </a:lvl9pPr>
          </a:lstStyle>
          <a:p>
            <a:endParaRPr dirty="0"/>
          </a:p>
        </p:txBody>
      </p:sp>
    </p:spTree>
    <p:extLst>
      <p:ext uri="{BB962C8B-B14F-4D97-AF65-F5344CB8AC3E}">
        <p14:creationId xmlns:p14="http://schemas.microsoft.com/office/powerpoint/2010/main" val="8654603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46485" y="763488"/>
            <a:ext cx="7715250" cy="1205508"/>
          </a:xfrm>
          <a:prstGeom prst="rect">
            <a:avLst/>
          </a:prstGeom>
        </p:spPr>
        <p:txBody>
          <a:bodyPr anchor="b"/>
          <a:lstStyle>
            <a:lvl1pPr algn="l">
              <a:defRPr sz="3163" b="0"/>
            </a:lvl1pPr>
          </a:lstStyle>
          <a:p>
            <a:r>
              <a:rPr lang="en-US" dirty="0"/>
              <a:t>Click to Edit Master Title Style</a:t>
            </a:r>
          </a:p>
        </p:txBody>
      </p:sp>
      <p:sp>
        <p:nvSpPr>
          <p:cNvPr id="7" name="Content Placeholder 2"/>
          <p:cNvSpPr>
            <a:spLocks noGrp="1"/>
          </p:cNvSpPr>
          <p:nvPr>
            <p:ph idx="1" hasCustomPrompt="1"/>
          </p:nvPr>
        </p:nvSpPr>
        <p:spPr>
          <a:xfrm>
            <a:off x="457648" y="2049363"/>
            <a:ext cx="7715250" cy="2411016"/>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 for small amount of text</a:t>
            </a:r>
          </a:p>
        </p:txBody>
      </p:sp>
    </p:spTree>
    <p:extLst>
      <p:ext uri="{BB962C8B-B14F-4D97-AF65-F5344CB8AC3E}">
        <p14:creationId xmlns:p14="http://schemas.microsoft.com/office/powerpoint/2010/main" val="20688915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457647" y="205941"/>
            <a:ext cx="8228707" cy="85725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2847" b="1" i="1" u="none" strike="noStrike" cap="none">
                <a:solidFill>
                  <a:srgbClr val="53585F"/>
                </a:solidFill>
                <a:latin typeface="Trebuchet MS"/>
                <a:ea typeface="Trebuchet MS"/>
                <a:cs typeface="Trebuchet MS"/>
                <a:sym typeface="Trebuchet MS"/>
              </a:defRPr>
            </a:lvl1pPr>
            <a:lvl2pPr marL="0" marR="0" lvl="1" indent="0" algn="ctr" rtl="0">
              <a:spcBef>
                <a:spcPts val="0"/>
              </a:spcBef>
              <a:spcAft>
                <a:spcPts val="0"/>
              </a:spcAft>
              <a:buSzPts val="1400"/>
              <a:buNone/>
              <a:defRPr sz="3479" b="1" i="1" u="none" strike="noStrike" cap="none">
                <a:solidFill>
                  <a:srgbClr val="FFFFFF"/>
                </a:solidFill>
                <a:latin typeface="Trebuchet MS"/>
                <a:ea typeface="Trebuchet MS"/>
                <a:cs typeface="Trebuchet MS"/>
                <a:sym typeface="Trebuchet MS"/>
              </a:defRPr>
            </a:lvl2pPr>
            <a:lvl3pPr marL="0" marR="0" lvl="2" indent="0" algn="ctr" rtl="0">
              <a:spcBef>
                <a:spcPts val="0"/>
              </a:spcBef>
              <a:spcAft>
                <a:spcPts val="0"/>
              </a:spcAft>
              <a:buSzPts val="1400"/>
              <a:buNone/>
              <a:defRPr sz="3479" b="1" i="1" u="none" strike="noStrike" cap="none">
                <a:solidFill>
                  <a:srgbClr val="FFFFFF"/>
                </a:solidFill>
                <a:latin typeface="Trebuchet MS"/>
                <a:ea typeface="Trebuchet MS"/>
                <a:cs typeface="Trebuchet MS"/>
                <a:sym typeface="Trebuchet MS"/>
              </a:defRPr>
            </a:lvl3pPr>
            <a:lvl4pPr marL="0" marR="0" lvl="3" indent="0" algn="ctr" rtl="0">
              <a:spcBef>
                <a:spcPts val="0"/>
              </a:spcBef>
              <a:spcAft>
                <a:spcPts val="0"/>
              </a:spcAft>
              <a:buSzPts val="1400"/>
              <a:buNone/>
              <a:defRPr sz="3479" b="1" i="1" u="none" strike="noStrike" cap="none">
                <a:solidFill>
                  <a:srgbClr val="FFFFFF"/>
                </a:solidFill>
                <a:latin typeface="Trebuchet MS"/>
                <a:ea typeface="Trebuchet MS"/>
                <a:cs typeface="Trebuchet MS"/>
                <a:sym typeface="Trebuchet MS"/>
              </a:defRPr>
            </a:lvl4pPr>
            <a:lvl5pPr marL="0" marR="0" lvl="4" indent="0" algn="ctr" rtl="0">
              <a:spcBef>
                <a:spcPts val="0"/>
              </a:spcBef>
              <a:spcAft>
                <a:spcPts val="0"/>
              </a:spcAft>
              <a:buSzPts val="1400"/>
              <a:buNone/>
              <a:defRPr sz="3479" b="1" i="1" u="none" strike="noStrike" cap="none">
                <a:solidFill>
                  <a:srgbClr val="FFFFFF"/>
                </a:solidFill>
                <a:latin typeface="Trebuchet MS"/>
                <a:ea typeface="Trebuchet MS"/>
                <a:cs typeface="Trebuchet MS"/>
                <a:sym typeface="Trebuchet MS"/>
              </a:defRPr>
            </a:lvl5pPr>
            <a:lvl6pPr marL="241061" marR="0" lvl="5" indent="0" algn="ctr" rtl="0">
              <a:spcBef>
                <a:spcPts val="0"/>
              </a:spcBef>
              <a:spcAft>
                <a:spcPts val="0"/>
              </a:spcAft>
              <a:buSzPts val="1400"/>
              <a:buNone/>
              <a:defRPr sz="3479" b="1" i="1" u="none" strike="noStrike" cap="none">
                <a:solidFill>
                  <a:srgbClr val="FFFFFF"/>
                </a:solidFill>
                <a:latin typeface="Trebuchet MS"/>
                <a:ea typeface="Trebuchet MS"/>
                <a:cs typeface="Trebuchet MS"/>
                <a:sym typeface="Trebuchet MS"/>
              </a:defRPr>
            </a:lvl6pPr>
            <a:lvl7pPr marL="482122" marR="0" lvl="6" indent="0" algn="ctr" rtl="0">
              <a:spcBef>
                <a:spcPts val="0"/>
              </a:spcBef>
              <a:spcAft>
                <a:spcPts val="0"/>
              </a:spcAft>
              <a:buSzPts val="1400"/>
              <a:buNone/>
              <a:defRPr sz="3479" b="1" i="1" u="none" strike="noStrike" cap="none">
                <a:solidFill>
                  <a:srgbClr val="FFFFFF"/>
                </a:solidFill>
                <a:latin typeface="Trebuchet MS"/>
                <a:ea typeface="Trebuchet MS"/>
                <a:cs typeface="Trebuchet MS"/>
                <a:sym typeface="Trebuchet MS"/>
              </a:defRPr>
            </a:lvl7pPr>
            <a:lvl8pPr marL="723182" marR="0" lvl="7" indent="0" algn="ctr" rtl="0">
              <a:spcBef>
                <a:spcPts val="0"/>
              </a:spcBef>
              <a:spcAft>
                <a:spcPts val="0"/>
              </a:spcAft>
              <a:buSzPts val="1400"/>
              <a:buNone/>
              <a:defRPr sz="3479" b="1" i="1" u="none" strike="noStrike" cap="none">
                <a:solidFill>
                  <a:srgbClr val="FFFFFF"/>
                </a:solidFill>
                <a:latin typeface="Trebuchet MS"/>
                <a:ea typeface="Trebuchet MS"/>
                <a:cs typeface="Trebuchet MS"/>
                <a:sym typeface="Trebuchet MS"/>
              </a:defRPr>
            </a:lvl8pPr>
            <a:lvl9pPr marL="964243" marR="0" lvl="8" indent="0" algn="ctr" rtl="0">
              <a:spcBef>
                <a:spcPts val="0"/>
              </a:spcBef>
              <a:spcAft>
                <a:spcPts val="0"/>
              </a:spcAft>
              <a:buSzPts val="1400"/>
              <a:buNone/>
              <a:defRPr sz="3479" b="1" i="1" u="none" strike="noStrike" cap="none">
                <a:solidFill>
                  <a:srgbClr val="FFFFFF"/>
                </a:solidFill>
                <a:latin typeface="Trebuchet MS"/>
                <a:ea typeface="Trebuchet MS"/>
                <a:cs typeface="Trebuchet MS"/>
                <a:sym typeface="Trebuchet MS"/>
              </a:defRPr>
            </a:lvl9pPr>
          </a:lstStyle>
          <a:p>
            <a:endParaRPr/>
          </a:p>
        </p:txBody>
      </p:sp>
      <p:sp>
        <p:nvSpPr>
          <p:cNvPr id="20" name="Google Shape;20;p4"/>
          <p:cNvSpPr txBox="1">
            <a:spLocks noGrp="1"/>
          </p:cNvSpPr>
          <p:nvPr>
            <p:ph type="sldNum" idx="12"/>
          </p:nvPr>
        </p:nvSpPr>
        <p:spPr>
          <a:xfrm>
            <a:off x="6553276" y="4767616"/>
            <a:ext cx="2133078" cy="273751"/>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632" b="0" i="0" u="none" strike="noStrike" cap="none">
                <a:solidFill>
                  <a:srgbClr val="53585F"/>
                </a:solidFill>
                <a:latin typeface="Trebuchet MS"/>
                <a:ea typeface="Trebuchet MS"/>
                <a:cs typeface="Trebuchet MS"/>
                <a:sym typeface="Trebuchet MS"/>
              </a:defRPr>
            </a:lvl1pPr>
            <a:lvl2pPr marL="0" marR="0" lvl="1" indent="0" algn="r" rtl="0">
              <a:spcBef>
                <a:spcPts val="0"/>
              </a:spcBef>
              <a:spcAft>
                <a:spcPts val="0"/>
              </a:spcAft>
              <a:buNone/>
              <a:defRPr sz="632" b="0" i="0" u="none" strike="noStrike" cap="none">
                <a:solidFill>
                  <a:srgbClr val="53585F"/>
                </a:solidFill>
                <a:latin typeface="Trebuchet MS"/>
                <a:ea typeface="Trebuchet MS"/>
                <a:cs typeface="Trebuchet MS"/>
                <a:sym typeface="Trebuchet MS"/>
              </a:defRPr>
            </a:lvl2pPr>
            <a:lvl3pPr marL="0" marR="0" lvl="2" indent="0" algn="r" rtl="0">
              <a:spcBef>
                <a:spcPts val="0"/>
              </a:spcBef>
              <a:spcAft>
                <a:spcPts val="0"/>
              </a:spcAft>
              <a:buNone/>
              <a:defRPr sz="632" b="0" i="0" u="none" strike="noStrike" cap="none">
                <a:solidFill>
                  <a:srgbClr val="53585F"/>
                </a:solidFill>
                <a:latin typeface="Trebuchet MS"/>
                <a:ea typeface="Trebuchet MS"/>
                <a:cs typeface="Trebuchet MS"/>
                <a:sym typeface="Trebuchet MS"/>
              </a:defRPr>
            </a:lvl3pPr>
            <a:lvl4pPr marL="0" marR="0" lvl="3" indent="0" algn="r" rtl="0">
              <a:spcBef>
                <a:spcPts val="0"/>
              </a:spcBef>
              <a:spcAft>
                <a:spcPts val="0"/>
              </a:spcAft>
              <a:buNone/>
              <a:defRPr sz="632" b="0" i="0" u="none" strike="noStrike" cap="none">
                <a:solidFill>
                  <a:srgbClr val="53585F"/>
                </a:solidFill>
                <a:latin typeface="Trebuchet MS"/>
                <a:ea typeface="Trebuchet MS"/>
                <a:cs typeface="Trebuchet MS"/>
                <a:sym typeface="Trebuchet MS"/>
              </a:defRPr>
            </a:lvl4pPr>
            <a:lvl5pPr marL="0" marR="0" lvl="4" indent="0" algn="r" rtl="0">
              <a:spcBef>
                <a:spcPts val="0"/>
              </a:spcBef>
              <a:spcAft>
                <a:spcPts val="0"/>
              </a:spcAft>
              <a:buNone/>
              <a:defRPr sz="632" b="0" i="0" u="none" strike="noStrike" cap="none">
                <a:solidFill>
                  <a:srgbClr val="53585F"/>
                </a:solidFill>
                <a:latin typeface="Trebuchet MS"/>
                <a:ea typeface="Trebuchet MS"/>
                <a:cs typeface="Trebuchet MS"/>
                <a:sym typeface="Trebuchet MS"/>
              </a:defRPr>
            </a:lvl5pPr>
            <a:lvl6pPr marL="0" marR="0" lvl="5" indent="0" algn="r" rtl="0">
              <a:spcBef>
                <a:spcPts val="0"/>
              </a:spcBef>
              <a:spcAft>
                <a:spcPts val="0"/>
              </a:spcAft>
              <a:buNone/>
              <a:defRPr sz="632" b="0" i="0" u="none" strike="noStrike" cap="none">
                <a:solidFill>
                  <a:srgbClr val="53585F"/>
                </a:solidFill>
                <a:latin typeface="Trebuchet MS"/>
                <a:ea typeface="Trebuchet MS"/>
                <a:cs typeface="Trebuchet MS"/>
                <a:sym typeface="Trebuchet MS"/>
              </a:defRPr>
            </a:lvl6pPr>
            <a:lvl7pPr marL="0" marR="0" lvl="6" indent="0" algn="r" rtl="0">
              <a:spcBef>
                <a:spcPts val="0"/>
              </a:spcBef>
              <a:spcAft>
                <a:spcPts val="0"/>
              </a:spcAft>
              <a:buNone/>
              <a:defRPr sz="632" b="0" i="0" u="none" strike="noStrike" cap="none">
                <a:solidFill>
                  <a:srgbClr val="53585F"/>
                </a:solidFill>
                <a:latin typeface="Trebuchet MS"/>
                <a:ea typeface="Trebuchet MS"/>
                <a:cs typeface="Trebuchet MS"/>
                <a:sym typeface="Trebuchet MS"/>
              </a:defRPr>
            </a:lvl7pPr>
            <a:lvl8pPr marL="0" marR="0" lvl="7" indent="0" algn="r" rtl="0">
              <a:spcBef>
                <a:spcPts val="0"/>
              </a:spcBef>
              <a:spcAft>
                <a:spcPts val="0"/>
              </a:spcAft>
              <a:buNone/>
              <a:defRPr sz="632" b="0" i="0" u="none" strike="noStrike" cap="none">
                <a:solidFill>
                  <a:srgbClr val="53585F"/>
                </a:solidFill>
                <a:latin typeface="Trebuchet MS"/>
                <a:ea typeface="Trebuchet MS"/>
                <a:cs typeface="Trebuchet MS"/>
                <a:sym typeface="Trebuchet MS"/>
              </a:defRPr>
            </a:lvl8pPr>
            <a:lvl9pPr marL="0" marR="0" lvl="8" indent="0" algn="r" rtl="0">
              <a:spcBef>
                <a:spcPts val="0"/>
              </a:spcBef>
              <a:spcAft>
                <a:spcPts val="0"/>
              </a:spcAft>
              <a:buNone/>
              <a:defRPr sz="632" b="0" i="0" u="none" strike="noStrike" cap="none">
                <a:solidFill>
                  <a:srgbClr val="53585F"/>
                </a:solidFill>
                <a:latin typeface="Trebuchet MS"/>
                <a:ea typeface="Trebuchet MS"/>
                <a:cs typeface="Trebuchet MS"/>
                <a:sym typeface="Trebuchet M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12422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1">
  <p:cSld name="TITLE_1">
    <p:bg>
      <p:bgPr>
        <a:gradFill>
          <a:gsLst>
            <a:gs pos="0">
              <a:srgbClr val="2C68B2"/>
            </a:gs>
            <a:gs pos="100000">
              <a:srgbClr val="162B46"/>
            </a:gs>
          </a:gsLst>
          <a:lin ang="5400012" scaled="0"/>
        </a:gradFill>
        <a:effectLst/>
      </p:bgPr>
    </p:bg>
    <p:spTree>
      <p:nvGrpSpPr>
        <p:cNvPr id="1" name="Shape 59"/>
        <p:cNvGrpSpPr/>
        <p:nvPr/>
      </p:nvGrpSpPr>
      <p:grpSpPr>
        <a:xfrm>
          <a:off x="0" y="0"/>
          <a:ext cx="0" cy="0"/>
          <a:chOff x="0" y="0"/>
          <a:chExt cx="0" cy="0"/>
        </a:xfrm>
      </p:grpSpPr>
      <p:sp>
        <p:nvSpPr>
          <p:cNvPr id="60" name="Google Shape;60;p9"/>
          <p:cNvSpPr txBox="1">
            <a:spLocks noGrp="1"/>
          </p:cNvSpPr>
          <p:nvPr>
            <p:ph type="ctrTitle"/>
          </p:nvPr>
        </p:nvSpPr>
        <p:spPr>
          <a:xfrm>
            <a:off x="685800" y="1597819"/>
            <a:ext cx="7772400" cy="11025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rgbClr val="FFD100"/>
              </a:buClr>
              <a:buSzPts val="1400"/>
              <a:buNone/>
              <a:defRPr i="1">
                <a:solidFill>
                  <a:srgbClr val="FFD100"/>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1" name="Google Shape;61;p9"/>
          <p:cNvSpPr txBox="1">
            <a:spLocks noGrp="1"/>
          </p:cNvSpPr>
          <p:nvPr>
            <p:ph type="subTitle" idx="1"/>
          </p:nvPr>
        </p:nvSpPr>
        <p:spPr>
          <a:xfrm>
            <a:off x="1371600" y="2914650"/>
            <a:ext cx="6400800" cy="1314600"/>
          </a:xfrm>
          <a:prstGeom prst="rect">
            <a:avLst/>
          </a:prstGeom>
          <a:noFill/>
          <a:ln>
            <a:noFill/>
          </a:ln>
        </p:spPr>
        <p:txBody>
          <a:bodyPr spcFirstLastPara="1" wrap="square" lIns="91425" tIns="45700" rIns="91425" bIns="45700" anchor="t" anchorCtr="0">
            <a:noAutofit/>
          </a:bodyPr>
          <a:lstStyle>
            <a:lvl1pPr lvl="0" algn="ctr" rtl="0">
              <a:spcBef>
                <a:spcPts val="640"/>
              </a:spcBef>
              <a:spcAft>
                <a:spcPts val="0"/>
              </a:spcAft>
              <a:buSzPts val="3200"/>
              <a:buNone/>
              <a:defRPr>
                <a:solidFill>
                  <a:schemeClr val="dk1"/>
                </a:solidFill>
              </a:defRPr>
            </a:lvl1pPr>
            <a:lvl2pPr lvl="1" algn="ctr" rtl="0">
              <a:spcBef>
                <a:spcPts val="560"/>
              </a:spcBef>
              <a:spcAft>
                <a:spcPts val="0"/>
              </a:spcAft>
              <a:buSzPts val="3500"/>
              <a:buNone/>
              <a:defRPr>
                <a:solidFill>
                  <a:schemeClr val="dk1"/>
                </a:solidFill>
              </a:defRPr>
            </a:lvl2pPr>
            <a:lvl3pPr lvl="2" algn="ctr" rtl="0">
              <a:spcBef>
                <a:spcPts val="480"/>
              </a:spcBef>
              <a:spcAft>
                <a:spcPts val="0"/>
              </a:spcAft>
              <a:buSzPts val="3000"/>
              <a:buNone/>
              <a:defRPr>
                <a:solidFill>
                  <a:schemeClr val="dk1"/>
                </a:solidFill>
              </a:defRPr>
            </a:lvl3pPr>
            <a:lvl4pPr lvl="3" algn="ctr" rtl="0">
              <a:spcBef>
                <a:spcPts val="400"/>
              </a:spcBef>
              <a:spcAft>
                <a:spcPts val="0"/>
              </a:spcAft>
              <a:buSzPts val="1700"/>
              <a:buNone/>
              <a:defRPr>
                <a:solidFill>
                  <a:schemeClr val="dk1"/>
                </a:solidFill>
              </a:defRPr>
            </a:lvl4pPr>
            <a:lvl5pPr lvl="4" algn="ctr" rtl="0">
              <a:spcBef>
                <a:spcPts val="400"/>
              </a:spcBef>
              <a:spcAft>
                <a:spcPts val="0"/>
              </a:spcAft>
              <a:buSzPts val="2000"/>
              <a:buNone/>
              <a:defRPr>
                <a:solidFill>
                  <a:schemeClr val="dk1"/>
                </a:solidFill>
              </a:defRPr>
            </a:lvl5pPr>
            <a:lvl6pPr lvl="5" algn="ctr" rtl="0">
              <a:spcBef>
                <a:spcPts val="400"/>
              </a:spcBef>
              <a:spcAft>
                <a:spcPts val="0"/>
              </a:spcAft>
              <a:buClr>
                <a:schemeClr val="dk1"/>
              </a:buClr>
              <a:buSzPts val="2000"/>
              <a:buNone/>
              <a:defRPr>
                <a:solidFill>
                  <a:schemeClr val="dk1"/>
                </a:solidFill>
              </a:defRPr>
            </a:lvl6pPr>
            <a:lvl7pPr lvl="6" algn="ctr" rtl="0">
              <a:spcBef>
                <a:spcPts val="400"/>
              </a:spcBef>
              <a:spcAft>
                <a:spcPts val="0"/>
              </a:spcAft>
              <a:buClr>
                <a:schemeClr val="dk1"/>
              </a:buClr>
              <a:buSzPts val="2000"/>
              <a:buNone/>
              <a:defRPr>
                <a:solidFill>
                  <a:schemeClr val="dk1"/>
                </a:solidFill>
              </a:defRPr>
            </a:lvl7pPr>
            <a:lvl8pPr lvl="7" algn="ctr" rtl="0">
              <a:spcBef>
                <a:spcPts val="400"/>
              </a:spcBef>
              <a:spcAft>
                <a:spcPts val="0"/>
              </a:spcAft>
              <a:buClr>
                <a:schemeClr val="dk1"/>
              </a:buClr>
              <a:buSzPts val="2000"/>
              <a:buNone/>
              <a:defRPr>
                <a:solidFill>
                  <a:schemeClr val="dk1"/>
                </a:solidFill>
              </a:defRPr>
            </a:lvl8pPr>
            <a:lvl9pPr lvl="8" algn="ctr" rtl="0">
              <a:spcBef>
                <a:spcPts val="400"/>
              </a:spcBef>
              <a:spcAft>
                <a:spcPts val="0"/>
              </a:spcAft>
              <a:buClr>
                <a:schemeClr val="dk1"/>
              </a:buClr>
              <a:buSzPts val="2000"/>
              <a:buNone/>
              <a:defRPr>
                <a:solidFill>
                  <a:schemeClr val="dk1"/>
                </a:solidFill>
              </a:defRPr>
            </a:lvl9pPr>
          </a:lstStyle>
          <a:p>
            <a:endParaRPr/>
          </a:p>
        </p:txBody>
      </p:sp>
      <p:sp>
        <p:nvSpPr>
          <p:cNvPr id="62" name="Google Shape;62;p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spcAft>
                <a:spcPts val="0"/>
              </a:spcAft>
              <a:buNone/>
              <a:defRPr sz="1200" b="0" i="0" u="none" strike="noStrike" cap="none">
                <a:solidFill>
                  <a:schemeClr val="dk1"/>
                </a:solidFill>
                <a:latin typeface="Arial"/>
                <a:ea typeface="Arial"/>
                <a:cs typeface="Arial"/>
                <a:sym typeface="Arial"/>
              </a:defRPr>
            </a:lvl1pPr>
            <a:lvl2pPr marL="0" lvl="1" indent="0" algn="r" rtl="0">
              <a:spcBef>
                <a:spcPts val="0"/>
              </a:spcBef>
              <a:spcAft>
                <a:spcPts val="0"/>
              </a:spcAft>
              <a:buNone/>
              <a:defRPr sz="1200" b="0" i="0" u="none" strike="noStrike" cap="none">
                <a:solidFill>
                  <a:schemeClr val="dk1"/>
                </a:solidFill>
                <a:latin typeface="Arial"/>
                <a:ea typeface="Arial"/>
                <a:cs typeface="Arial"/>
                <a:sym typeface="Arial"/>
              </a:defRPr>
            </a:lvl2pPr>
            <a:lvl3pPr marL="0" lvl="2" indent="0" algn="r" rtl="0">
              <a:spcBef>
                <a:spcPts val="0"/>
              </a:spcBef>
              <a:spcAft>
                <a:spcPts val="0"/>
              </a:spcAft>
              <a:buNone/>
              <a:defRPr sz="1200" b="0" i="0" u="none" strike="noStrike" cap="none">
                <a:solidFill>
                  <a:schemeClr val="dk1"/>
                </a:solidFill>
                <a:latin typeface="Arial"/>
                <a:ea typeface="Arial"/>
                <a:cs typeface="Arial"/>
                <a:sym typeface="Arial"/>
              </a:defRPr>
            </a:lvl3pPr>
            <a:lvl4pPr marL="0" lvl="3" indent="0" algn="r" rtl="0">
              <a:spcBef>
                <a:spcPts val="0"/>
              </a:spcBef>
              <a:spcAft>
                <a:spcPts val="0"/>
              </a:spcAft>
              <a:buNone/>
              <a:defRPr sz="1200" b="0" i="0" u="none" strike="noStrike" cap="none">
                <a:solidFill>
                  <a:schemeClr val="dk1"/>
                </a:solidFill>
                <a:latin typeface="Arial"/>
                <a:ea typeface="Arial"/>
                <a:cs typeface="Arial"/>
                <a:sym typeface="Arial"/>
              </a:defRPr>
            </a:lvl4pPr>
            <a:lvl5pPr marL="0" lvl="4" indent="0" algn="r" rtl="0">
              <a:spcBef>
                <a:spcPts val="0"/>
              </a:spcBef>
              <a:spcAft>
                <a:spcPts val="0"/>
              </a:spcAft>
              <a:buNone/>
              <a:defRPr sz="1200" b="0" i="0" u="none" strike="noStrike" cap="none">
                <a:solidFill>
                  <a:schemeClr val="dk1"/>
                </a:solidFill>
                <a:latin typeface="Arial"/>
                <a:ea typeface="Arial"/>
                <a:cs typeface="Arial"/>
                <a:sym typeface="Arial"/>
              </a:defRPr>
            </a:lvl5pPr>
            <a:lvl6pPr marL="0" lvl="5" indent="0" algn="r" rtl="0">
              <a:spcBef>
                <a:spcPts val="0"/>
              </a:spcBef>
              <a:spcAft>
                <a:spcPts val="0"/>
              </a:spcAft>
              <a:buNone/>
              <a:defRPr sz="1200" b="0" i="0" u="none" strike="noStrike" cap="none">
                <a:solidFill>
                  <a:schemeClr val="dk1"/>
                </a:solidFill>
                <a:latin typeface="Arial"/>
                <a:ea typeface="Arial"/>
                <a:cs typeface="Arial"/>
                <a:sym typeface="Arial"/>
              </a:defRPr>
            </a:lvl6pPr>
            <a:lvl7pPr marL="0" lvl="6" indent="0" algn="r" rtl="0">
              <a:spcBef>
                <a:spcPts val="0"/>
              </a:spcBef>
              <a:spcAft>
                <a:spcPts val="0"/>
              </a:spcAft>
              <a:buNone/>
              <a:defRPr sz="1200" b="0" i="0" u="none" strike="noStrike" cap="none">
                <a:solidFill>
                  <a:schemeClr val="dk1"/>
                </a:solidFill>
                <a:latin typeface="Arial"/>
                <a:ea typeface="Arial"/>
                <a:cs typeface="Arial"/>
                <a:sym typeface="Arial"/>
              </a:defRPr>
            </a:lvl7pPr>
            <a:lvl8pPr marL="0" lvl="7" indent="0" algn="r" rtl="0">
              <a:spcBef>
                <a:spcPts val="0"/>
              </a:spcBef>
              <a:spcAft>
                <a:spcPts val="0"/>
              </a:spcAft>
              <a:buNone/>
              <a:defRPr sz="1200" b="0" i="0" u="none" strike="noStrike" cap="none">
                <a:solidFill>
                  <a:schemeClr val="dk1"/>
                </a:solidFill>
                <a:latin typeface="Arial"/>
                <a:ea typeface="Arial"/>
                <a:cs typeface="Arial"/>
                <a:sym typeface="Arial"/>
              </a:defRPr>
            </a:lvl8pPr>
            <a:lvl9pPr marL="0" lvl="8" indent="0" algn="r" rtl="0">
              <a:spcBef>
                <a:spcPts val="0"/>
              </a:spcBef>
              <a:spcAft>
                <a:spcPts val="0"/>
              </a:spcAft>
              <a:buNone/>
              <a:defRPr sz="1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5" name="Google Shape;65;p9"/>
          <p:cNvPicPr preferRelativeResize="0"/>
          <p:nvPr/>
        </p:nvPicPr>
        <p:blipFill rotWithShape="1">
          <a:blip r:embed="rId2">
            <a:alphaModFix/>
          </a:blip>
          <a:srcRect t="59" b="59"/>
          <a:stretch/>
        </p:blipFill>
        <p:spPr>
          <a:xfrm>
            <a:off x="3068525" y="4169000"/>
            <a:ext cx="3006935" cy="552851"/>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1"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785" indent="0" algn="ctr">
              <a:buNone/>
              <a:defRPr>
                <a:solidFill>
                  <a:schemeClr val="tx1">
                    <a:tint val="75000"/>
                  </a:schemeClr>
                </a:solidFill>
              </a:defRPr>
            </a:lvl2pPr>
            <a:lvl3pPr marL="685570" indent="0" algn="ctr">
              <a:buNone/>
              <a:defRPr>
                <a:solidFill>
                  <a:schemeClr val="tx1">
                    <a:tint val="75000"/>
                  </a:schemeClr>
                </a:solidFill>
              </a:defRPr>
            </a:lvl3pPr>
            <a:lvl4pPr marL="1028355" indent="0" algn="ctr">
              <a:buNone/>
              <a:defRPr>
                <a:solidFill>
                  <a:schemeClr val="tx1">
                    <a:tint val="75000"/>
                  </a:schemeClr>
                </a:solidFill>
              </a:defRPr>
            </a:lvl4pPr>
            <a:lvl5pPr marL="1371140" indent="0" algn="ctr">
              <a:buNone/>
              <a:defRPr>
                <a:solidFill>
                  <a:schemeClr val="tx1">
                    <a:tint val="75000"/>
                  </a:schemeClr>
                </a:solidFill>
              </a:defRPr>
            </a:lvl5pPr>
            <a:lvl6pPr marL="1713925" indent="0" algn="ctr">
              <a:buNone/>
              <a:defRPr>
                <a:solidFill>
                  <a:schemeClr val="tx1">
                    <a:tint val="75000"/>
                  </a:schemeClr>
                </a:solidFill>
              </a:defRPr>
            </a:lvl6pPr>
            <a:lvl7pPr marL="2056709" indent="0" algn="ctr">
              <a:buNone/>
              <a:defRPr>
                <a:solidFill>
                  <a:schemeClr val="tx1">
                    <a:tint val="75000"/>
                  </a:schemeClr>
                </a:solidFill>
              </a:defRPr>
            </a:lvl7pPr>
            <a:lvl8pPr marL="2399495" indent="0" algn="ctr">
              <a:buNone/>
              <a:defRPr>
                <a:solidFill>
                  <a:schemeClr val="tx1">
                    <a:tint val="75000"/>
                  </a:schemeClr>
                </a:solidFill>
              </a:defRPr>
            </a:lvl8pPr>
            <a:lvl9pPr marL="27422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8BF8AB-0C75-4453-AEC7-8A1204A894DB}" type="datetimeFigureOut">
              <a:rPr lang="en-US" smtClean="0"/>
              <a:pPr/>
              <a:t>1/16/2026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136E10-CF59-4391-94B9-773AB3884BC9}" type="slidenum">
              <a:rPr lang="en-US" smtClean="0"/>
              <a:pPr/>
              <a:t>‹#›</a:t>
            </a:fld>
            <a:endParaRPr lang="en-US"/>
          </a:p>
        </p:txBody>
      </p:sp>
    </p:spTree>
    <p:extLst>
      <p:ext uri="{BB962C8B-B14F-4D97-AF65-F5344CB8AC3E}">
        <p14:creationId xmlns:p14="http://schemas.microsoft.com/office/powerpoint/2010/main" val="6873121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2" y="4767270"/>
            <a:ext cx="2895600" cy="273844"/>
          </a:xfrm>
          <a:prstGeom prst="rect">
            <a:avLst/>
          </a:prstGeom>
        </p:spPr>
        <p:txBody>
          <a:bodyPr lIns="130046" tIns="65023" rIns="130046" bIns="65023"/>
          <a:lstStyle/>
          <a:p>
            <a:endParaRPr lang="en-US"/>
          </a:p>
        </p:txBody>
      </p:sp>
      <p:sp>
        <p:nvSpPr>
          <p:cNvPr id="4" name="Slide Number Placeholder 3"/>
          <p:cNvSpPr>
            <a:spLocks noGrp="1"/>
          </p:cNvSpPr>
          <p:nvPr>
            <p:ph type="sldNum" sz="quarter" idx="12"/>
          </p:nvPr>
        </p:nvSpPr>
        <p:spPr>
          <a:xfrm>
            <a:off x="6553206" y="4767270"/>
            <a:ext cx="2133600" cy="273844"/>
          </a:xfrm>
          <a:prstGeom prst="rect">
            <a:avLst/>
          </a:prstGeom>
        </p:spPr>
        <p:txBody>
          <a:bodyPr lIns="130046" tIns="65023" rIns="130046" bIns="65023"/>
          <a:lstStyle/>
          <a:p>
            <a:fld id="{69936838-1DBB-4BA7-8519-E25A2E5E67D0}" type="slidenum">
              <a:rPr lang="en-US" smtClean="0"/>
              <a:pPr/>
              <a:t>‹#›</a:t>
            </a:fld>
            <a:endParaRPr lang="en-US"/>
          </a:p>
        </p:txBody>
      </p:sp>
    </p:spTree>
    <p:extLst>
      <p:ext uri="{BB962C8B-B14F-4D97-AF65-F5344CB8AC3E}">
        <p14:creationId xmlns:p14="http://schemas.microsoft.com/office/powerpoint/2010/main" val="365616300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 Green 1">
  <p:cSld name="Section header - Green 1">
    <p:bg>
      <p:bgPr>
        <a:solidFill>
          <a:srgbClr val="001970"/>
        </a:solidFill>
        <a:effectLst/>
      </p:bgPr>
    </p:bg>
    <p:spTree>
      <p:nvGrpSpPr>
        <p:cNvPr id="1" name="Shape 69"/>
        <p:cNvGrpSpPr/>
        <p:nvPr/>
      </p:nvGrpSpPr>
      <p:grpSpPr>
        <a:xfrm>
          <a:off x="0" y="0"/>
          <a:ext cx="0" cy="0"/>
          <a:chOff x="0" y="0"/>
          <a:chExt cx="0" cy="0"/>
        </a:xfrm>
      </p:grpSpPr>
      <p:pic>
        <p:nvPicPr>
          <p:cNvPr id="2" name="Google Shape;65;p10">
            <a:extLst>
              <a:ext uri="{FF2B5EF4-FFF2-40B4-BE49-F238E27FC236}">
                <a16:creationId xmlns:a16="http://schemas.microsoft.com/office/drawing/2014/main" id="{7424204B-46F9-3023-7737-7F52E8826996}"/>
              </a:ext>
            </a:extLst>
          </p:cNvPr>
          <p:cNvPicPr preferRelativeResize="0"/>
          <p:nvPr userDrawn="1"/>
        </p:nvPicPr>
        <p:blipFill rotWithShape="1">
          <a:blip r:embed="rId2">
            <a:alphaModFix/>
          </a:blip>
          <a:srcRect t="1492" b="88756"/>
          <a:stretch/>
        </p:blipFill>
        <p:spPr>
          <a:xfrm>
            <a:off x="-56" y="4647300"/>
            <a:ext cx="9144114" cy="501376"/>
          </a:xfrm>
          <a:prstGeom prst="rect">
            <a:avLst/>
          </a:prstGeom>
          <a:noFill/>
          <a:ln>
            <a:noFill/>
          </a:ln>
        </p:spPr>
      </p:pic>
      <p:sp>
        <p:nvSpPr>
          <p:cNvPr id="70" name="Google Shape;70;p11"/>
          <p:cNvSpPr txBox="1">
            <a:spLocks noGrp="1"/>
          </p:cNvSpPr>
          <p:nvPr>
            <p:ph type="ctrTitle"/>
          </p:nvPr>
        </p:nvSpPr>
        <p:spPr>
          <a:xfrm>
            <a:off x="714375" y="1337779"/>
            <a:ext cx="7715009" cy="636556"/>
          </a:xfrm>
          <a:prstGeom prst="rect">
            <a:avLst/>
          </a:prstGeom>
          <a:noFill/>
          <a:ln>
            <a:noFill/>
          </a:ln>
        </p:spPr>
        <p:txBody>
          <a:bodyPr spcFirstLastPara="1" wrap="square" lIns="58925" tIns="29450" rIns="58925" bIns="29450" anchor="t" anchorCtr="0">
            <a:spAutoFit/>
          </a:bodyPr>
          <a:lstStyle>
            <a:lvl1pPr marR="0" lvl="0" algn="ctr" rtl="0">
              <a:lnSpc>
                <a:spcPct val="100000"/>
              </a:lnSpc>
              <a:spcBef>
                <a:spcPts val="0"/>
              </a:spcBef>
              <a:spcAft>
                <a:spcPts val="0"/>
              </a:spcAft>
              <a:buClr>
                <a:srgbClr val="000000"/>
              </a:buClr>
              <a:buSzPts val="800"/>
              <a:buFont typeface="Arial"/>
              <a:buNone/>
              <a:defRPr sz="3750" b="1" i="0" u="none" strike="noStrike" cap="none">
                <a:solidFill>
                  <a:srgbClr val="FFFFFF"/>
                </a:solidFill>
                <a:latin typeface="Trebuchet MS"/>
                <a:ea typeface="Trebuchet MS"/>
                <a:cs typeface="Trebuchet MS"/>
                <a:sym typeface="Trebuchet MS"/>
              </a:defRPr>
            </a:lvl1pPr>
            <a:lvl2pPr marR="0" lvl="1" algn="ctr" rtl="0">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2pPr>
            <a:lvl3pPr marR="0" lvl="2" algn="ctr" rtl="0">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3pPr>
            <a:lvl4pPr marR="0" lvl="3" algn="ctr" rtl="0">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4pPr>
            <a:lvl5pPr marR="0" lvl="4" algn="ctr" rtl="0">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5pPr>
            <a:lvl6pPr marR="0" lvl="5" algn="ctr" rtl="0">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6pPr>
            <a:lvl7pPr marR="0" lvl="6" algn="ctr" rtl="0">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7pPr>
            <a:lvl8pPr marR="0" lvl="7" algn="ctr" rtl="0">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8pPr>
            <a:lvl9pPr marR="0" lvl="8" algn="ctr" rtl="0">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9pPr>
          </a:lstStyle>
          <a:p>
            <a:endParaRPr/>
          </a:p>
        </p:txBody>
      </p:sp>
      <p:sp>
        <p:nvSpPr>
          <p:cNvPr id="71" name="Google Shape;71;p11"/>
          <p:cNvSpPr txBox="1">
            <a:spLocks noGrp="1"/>
          </p:cNvSpPr>
          <p:nvPr>
            <p:ph type="sldNum" idx="12"/>
          </p:nvPr>
        </p:nvSpPr>
        <p:spPr>
          <a:xfrm>
            <a:off x="8472458" y="4752371"/>
            <a:ext cx="548693" cy="281475"/>
          </a:xfrm>
          <a:prstGeom prst="rect">
            <a:avLst/>
          </a:prstGeom>
          <a:noFill/>
          <a:ln>
            <a:noFill/>
          </a:ln>
        </p:spPr>
        <p:txBody>
          <a:bodyPr spcFirstLastPara="1" wrap="square" lIns="91425" tIns="91425" rIns="91425" bIns="91425" anchor="ctr" anchorCtr="0">
            <a:noAutofit/>
          </a:bodyPr>
          <a:lstStyle>
            <a:lvl1pPr marL="0" lvl="0" indent="0" algn="r" rtl="0">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1pPr>
            <a:lvl2pPr marL="0" lvl="1" indent="0" algn="r" rtl="0">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2pPr>
            <a:lvl3pPr marL="0" lvl="2" indent="0" algn="r" rtl="0">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3pPr>
            <a:lvl4pPr marL="0" lvl="3" indent="0" algn="r" rtl="0">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4pPr>
            <a:lvl5pPr marL="0" lvl="4" indent="0" algn="r" rtl="0">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5pPr>
            <a:lvl6pPr marL="0" lvl="5" indent="0" algn="r" rtl="0">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6pPr>
            <a:lvl7pPr marL="0" lvl="6" indent="0" algn="r" rtl="0">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7pPr>
            <a:lvl8pPr marL="0" lvl="7" indent="0" algn="r" rtl="0">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8pPr>
            <a:lvl9pPr marL="0" lvl="8" indent="0" algn="r" rtl="0">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9pPr>
          </a:lstStyle>
          <a:p>
            <a:fld id="{00000000-1234-1234-1234-123412341234}" type="slidenum">
              <a:rPr lang="en" smtClean="0"/>
              <a:pPr/>
              <a:t>‹#›</a:t>
            </a:fld>
            <a:endParaRPr lang="en"/>
          </a:p>
        </p:txBody>
      </p:sp>
      <p:pic>
        <p:nvPicPr>
          <p:cNvPr id="72" name="Google Shape;72;p11"/>
          <p:cNvPicPr preferRelativeResize="0"/>
          <p:nvPr/>
        </p:nvPicPr>
        <p:blipFill rotWithShape="1">
          <a:blip r:embed="rId3">
            <a:alphaModFix/>
          </a:blip>
          <a:srcRect/>
          <a:stretch/>
        </p:blipFill>
        <p:spPr>
          <a:xfrm>
            <a:off x="126671" y="4726538"/>
            <a:ext cx="1863280" cy="342900"/>
          </a:xfrm>
          <a:prstGeom prst="rect">
            <a:avLst/>
          </a:prstGeom>
          <a:noFill/>
          <a:ln>
            <a:noFill/>
          </a:ln>
        </p:spPr>
      </p:pic>
    </p:spTree>
    <p:extLst>
      <p:ext uri="{BB962C8B-B14F-4D97-AF65-F5344CB8AC3E}">
        <p14:creationId xmlns:p14="http://schemas.microsoft.com/office/powerpoint/2010/main" val="22926338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46485" y="281286"/>
            <a:ext cx="7715250" cy="659011"/>
          </a:xfrm>
          <a:prstGeom prst="rect">
            <a:avLst/>
          </a:prstGeom>
        </p:spPr>
        <p:txBody>
          <a:bodyPr anchor="t"/>
          <a:lstStyle>
            <a:lvl1pPr algn="l">
              <a:defRPr sz="3163" b="0">
                <a:solidFill>
                  <a:srgbClr val="53585F"/>
                </a:solidFill>
              </a:defRPr>
            </a:lvl1pPr>
          </a:lstStyle>
          <a:p>
            <a:r>
              <a:rPr lang="en-US" dirty="0"/>
              <a:t>Click to edit Master title style</a:t>
            </a:r>
          </a:p>
        </p:txBody>
      </p:sp>
      <p:sp>
        <p:nvSpPr>
          <p:cNvPr id="7" name="Content Placeholder 2"/>
          <p:cNvSpPr>
            <a:spLocks noGrp="1"/>
          </p:cNvSpPr>
          <p:nvPr>
            <p:ph idx="1" hasCustomPrompt="1"/>
          </p:nvPr>
        </p:nvSpPr>
        <p:spPr>
          <a:xfrm>
            <a:off x="457648" y="1004590"/>
            <a:ext cx="7715250" cy="3455789"/>
          </a:xfrm>
          <a:prstGeom prst="rect">
            <a:avLst/>
          </a:prstGeom>
        </p:spPr>
        <p:txBody>
          <a:bodyPr vert="horz"/>
          <a:lstStyle>
            <a:lvl1pPr>
              <a:defRPr baseline="0">
                <a:solidFill>
                  <a:srgbClr val="53585F"/>
                </a:solidFill>
              </a:defRPr>
            </a:lvl1pPr>
            <a:lvl2pPr>
              <a:defRPr>
                <a:solidFill>
                  <a:srgbClr val="53585F"/>
                </a:solidFill>
              </a:defRPr>
            </a:lvl2pPr>
            <a:lvl3pPr>
              <a:defRPr>
                <a:solidFill>
                  <a:srgbClr val="53585F"/>
                </a:solidFill>
              </a:defRPr>
            </a:lvl3pPr>
            <a:lvl4pPr>
              <a:defRPr>
                <a:solidFill>
                  <a:srgbClr val="53585F"/>
                </a:solidFill>
              </a:defRPr>
            </a:lvl4pPr>
            <a:lvl5pPr>
              <a:defRPr>
                <a:solidFill>
                  <a:srgbClr val="53585F"/>
                </a:solidFill>
              </a:defRPr>
            </a:lvl5pPr>
          </a:lstStyle>
          <a:p>
            <a:pPr lvl="0"/>
            <a:r>
              <a:rPr lang="en-US" dirty="0"/>
              <a:t>Click to edit Master text styles for long amount of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15652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 Green" userDrawn="1">
  <p:cSld name="Section header - Green">
    <p:bg>
      <p:bgPr>
        <a:solidFill>
          <a:srgbClr val="001970"/>
        </a:solidFill>
        <a:effectLst/>
      </p:bgPr>
    </p:bg>
    <p:spTree>
      <p:nvGrpSpPr>
        <p:cNvPr id="1" name="Shape 64"/>
        <p:cNvGrpSpPr/>
        <p:nvPr/>
      </p:nvGrpSpPr>
      <p:grpSpPr>
        <a:xfrm>
          <a:off x="0" y="0"/>
          <a:ext cx="0" cy="0"/>
          <a:chOff x="0" y="0"/>
          <a:chExt cx="0" cy="0"/>
        </a:xfrm>
      </p:grpSpPr>
      <p:pic>
        <p:nvPicPr>
          <p:cNvPr id="65" name="Google Shape;65;p10"/>
          <p:cNvPicPr preferRelativeResize="0"/>
          <p:nvPr/>
        </p:nvPicPr>
        <p:blipFill rotWithShape="1">
          <a:blip r:embed="rId2">
            <a:alphaModFix/>
          </a:blip>
          <a:srcRect t="1492" b="88756"/>
          <a:stretch/>
        </p:blipFill>
        <p:spPr>
          <a:xfrm>
            <a:off x="-56" y="4647300"/>
            <a:ext cx="9144114" cy="501376"/>
          </a:xfrm>
          <a:prstGeom prst="rect">
            <a:avLst/>
          </a:prstGeom>
          <a:noFill/>
          <a:ln>
            <a:noFill/>
          </a:ln>
        </p:spPr>
      </p:pic>
      <p:sp>
        <p:nvSpPr>
          <p:cNvPr id="66" name="Google Shape;66;p10"/>
          <p:cNvSpPr txBox="1">
            <a:spLocks noGrp="1"/>
          </p:cNvSpPr>
          <p:nvPr>
            <p:ph type="ctrTitle"/>
          </p:nvPr>
        </p:nvSpPr>
        <p:spPr>
          <a:xfrm>
            <a:off x="757359" y="418515"/>
            <a:ext cx="7715100" cy="636556"/>
          </a:xfrm>
          <a:prstGeom prst="rect">
            <a:avLst/>
          </a:prstGeom>
          <a:noFill/>
          <a:ln>
            <a:noFill/>
          </a:ln>
        </p:spPr>
        <p:txBody>
          <a:bodyPr spcFirstLastPara="1" wrap="square" lIns="58925" tIns="29450" rIns="58925" bIns="29450" anchor="t" anchorCtr="0">
            <a:spAutoFit/>
          </a:bodyPr>
          <a:lstStyle>
            <a:lvl1pPr marR="0" lvl="0" algn="ctr">
              <a:lnSpc>
                <a:spcPct val="100000"/>
              </a:lnSpc>
              <a:spcBef>
                <a:spcPts val="0"/>
              </a:spcBef>
              <a:spcAft>
                <a:spcPts val="0"/>
              </a:spcAft>
              <a:buClr>
                <a:srgbClr val="000000"/>
              </a:buClr>
              <a:buSzPts val="800"/>
              <a:buFont typeface="Arial"/>
              <a:buNone/>
              <a:defRPr sz="3750" b="1" i="0" u="none" strike="noStrike" cap="none">
                <a:solidFill>
                  <a:srgbClr val="FFD100"/>
                </a:solidFill>
                <a:latin typeface="Trebuchet MS"/>
                <a:ea typeface="Trebuchet MS"/>
                <a:cs typeface="Trebuchet MS"/>
                <a:sym typeface="Trebuchet MS"/>
              </a:defRPr>
            </a:lvl1pPr>
            <a:lvl2pPr marR="0" lvl="1"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2pPr>
            <a:lvl3pPr marR="0" lvl="2"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3pPr>
            <a:lvl4pPr marR="0" lvl="3"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4pPr>
            <a:lvl5pPr marR="0" lvl="4"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5pPr>
            <a:lvl6pPr marR="0" lvl="5"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6pPr>
            <a:lvl7pPr marR="0" lvl="6"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7pPr>
            <a:lvl8pPr marR="0" lvl="7"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8pPr>
            <a:lvl9pPr marR="0" lvl="8"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9pPr>
          </a:lstStyle>
          <a:p>
            <a:endParaRPr dirty="0"/>
          </a:p>
        </p:txBody>
      </p:sp>
      <p:sp>
        <p:nvSpPr>
          <p:cNvPr id="67" name="Google Shape;67;p10"/>
          <p:cNvSpPr txBox="1">
            <a:spLocks noGrp="1"/>
          </p:cNvSpPr>
          <p:nvPr>
            <p:ph type="sldNum" idx="12"/>
          </p:nvPr>
        </p:nvSpPr>
        <p:spPr>
          <a:xfrm>
            <a:off x="8472458" y="4752372"/>
            <a:ext cx="548700" cy="281401"/>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1pPr>
            <a:lvl2pPr marL="0" lvl="1"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2pPr>
            <a:lvl3pPr marL="0" lvl="2"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3pPr>
            <a:lvl4pPr marL="0" lvl="3"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4pPr>
            <a:lvl5pPr marL="0" lvl="4"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5pPr>
            <a:lvl6pPr marL="0" lvl="5"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6pPr>
            <a:lvl7pPr marL="0" lvl="6"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7pPr>
            <a:lvl8pPr marL="0" lvl="7"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8pPr>
            <a:lvl9pPr marL="0" lvl="8"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9pPr>
          </a:lstStyle>
          <a:p>
            <a:fld id="{00000000-1234-1234-1234-123412341234}" type="slidenum">
              <a:rPr lang="en" smtClean="0"/>
              <a:pPr/>
              <a:t>‹#›</a:t>
            </a:fld>
            <a:endParaRPr lang="en"/>
          </a:p>
        </p:txBody>
      </p:sp>
      <p:pic>
        <p:nvPicPr>
          <p:cNvPr id="68" name="Google Shape;68;p10"/>
          <p:cNvPicPr preferRelativeResize="0"/>
          <p:nvPr/>
        </p:nvPicPr>
        <p:blipFill rotWithShape="1">
          <a:blip r:embed="rId3">
            <a:alphaModFix/>
          </a:blip>
          <a:srcRect/>
          <a:stretch/>
        </p:blipFill>
        <p:spPr>
          <a:xfrm>
            <a:off x="126671" y="4726538"/>
            <a:ext cx="1863280" cy="342900"/>
          </a:xfrm>
          <a:prstGeom prst="rect">
            <a:avLst/>
          </a:prstGeom>
          <a:noFill/>
          <a:ln>
            <a:noFill/>
          </a:ln>
        </p:spPr>
      </p:pic>
      <p:sp>
        <p:nvSpPr>
          <p:cNvPr id="3" name="Google Shape;19;p5">
            <a:extLst>
              <a:ext uri="{FF2B5EF4-FFF2-40B4-BE49-F238E27FC236}">
                <a16:creationId xmlns:a16="http://schemas.microsoft.com/office/drawing/2014/main" id="{90043936-B748-196F-4585-C0DEC4753FA3}"/>
              </a:ext>
            </a:extLst>
          </p:cNvPr>
          <p:cNvSpPr txBox="1">
            <a:spLocks noGrp="1"/>
          </p:cNvSpPr>
          <p:nvPr>
            <p:ph type="body" idx="1"/>
          </p:nvPr>
        </p:nvSpPr>
        <p:spPr>
          <a:xfrm>
            <a:off x="757359" y="1221068"/>
            <a:ext cx="7715100" cy="2854821"/>
          </a:xfrm>
          <a:prstGeom prst="rect">
            <a:avLst/>
          </a:prstGeom>
          <a:noFill/>
          <a:ln>
            <a:noFill/>
          </a:ln>
        </p:spPr>
        <p:txBody>
          <a:bodyPr spcFirstLastPara="1" wrap="square" lIns="91425" tIns="91425" rIns="91425" bIns="91425" anchor="t" anchorCtr="0">
            <a:noAutofit/>
          </a:bodyPr>
          <a:lstStyle>
            <a:lvl1pPr marL="342900" lvl="0" indent="-228600" algn="l">
              <a:lnSpc>
                <a:spcPct val="100000"/>
              </a:lnSpc>
              <a:spcBef>
                <a:spcPts val="0"/>
              </a:spcBef>
              <a:spcAft>
                <a:spcPts val="0"/>
              </a:spcAft>
              <a:buClr>
                <a:schemeClr val="bg1"/>
              </a:buClr>
              <a:buSzPct val="100000"/>
              <a:buFont typeface="Arial" panose="020B0604020202020204" pitchFamily="34" charset="0"/>
              <a:buChar char="•"/>
              <a:defRPr sz="2700" b="0" i="0" u="none" strike="noStrike" cap="none" dirty="0">
                <a:solidFill>
                  <a:schemeClr val="bg1"/>
                </a:solidFill>
                <a:latin typeface="Trebuchet MS"/>
                <a:ea typeface="Trebuchet MS"/>
                <a:cs typeface="Trebuchet MS"/>
                <a:sym typeface="Trebuchet MS"/>
              </a:defRPr>
            </a:lvl1pPr>
            <a:lvl2pPr marL="685800" lvl="1" indent="-228600" algn="l">
              <a:lnSpc>
                <a:spcPct val="100000"/>
              </a:lnSpc>
              <a:spcBef>
                <a:spcPts val="0"/>
              </a:spcBef>
              <a:spcAft>
                <a:spcPts val="0"/>
              </a:spcAft>
              <a:buSzPts val="1200"/>
              <a:buChar char="○"/>
              <a:defRPr/>
            </a:lvl2pPr>
            <a:lvl3pPr marL="1028700" lvl="2" indent="-228600" algn="l">
              <a:lnSpc>
                <a:spcPct val="100000"/>
              </a:lnSpc>
              <a:spcBef>
                <a:spcPts val="0"/>
              </a:spcBef>
              <a:spcAft>
                <a:spcPts val="0"/>
              </a:spcAft>
              <a:buSzPts val="1200"/>
              <a:buChar char="■"/>
              <a:defRPr/>
            </a:lvl3pPr>
            <a:lvl4pPr marL="1371600" lvl="3" indent="-228600" algn="l">
              <a:lnSpc>
                <a:spcPct val="100000"/>
              </a:lnSpc>
              <a:spcBef>
                <a:spcPts val="0"/>
              </a:spcBef>
              <a:spcAft>
                <a:spcPts val="0"/>
              </a:spcAft>
              <a:buSzPts val="1200"/>
              <a:buChar char="●"/>
              <a:defRPr/>
            </a:lvl4pPr>
            <a:lvl5pPr marL="1714500" lvl="4" indent="-228600" algn="l">
              <a:lnSpc>
                <a:spcPct val="100000"/>
              </a:lnSpc>
              <a:spcBef>
                <a:spcPts val="0"/>
              </a:spcBef>
              <a:spcAft>
                <a:spcPts val="0"/>
              </a:spcAft>
              <a:buSzPts val="1200"/>
              <a:buChar char="○"/>
              <a:defRPr/>
            </a:lvl5pPr>
            <a:lvl6pPr marL="2057400" lvl="5" indent="-228600" algn="l">
              <a:lnSpc>
                <a:spcPct val="100000"/>
              </a:lnSpc>
              <a:spcBef>
                <a:spcPts val="0"/>
              </a:spcBef>
              <a:spcAft>
                <a:spcPts val="0"/>
              </a:spcAft>
              <a:buSzPts val="1200"/>
              <a:buChar char="■"/>
              <a:defRPr/>
            </a:lvl6pPr>
            <a:lvl7pPr marL="2400300" lvl="6" indent="-228600" algn="l">
              <a:lnSpc>
                <a:spcPct val="100000"/>
              </a:lnSpc>
              <a:spcBef>
                <a:spcPts val="0"/>
              </a:spcBef>
              <a:spcAft>
                <a:spcPts val="0"/>
              </a:spcAft>
              <a:buSzPts val="1200"/>
              <a:buChar char="●"/>
              <a:defRPr/>
            </a:lvl7pPr>
            <a:lvl8pPr marL="2743200" lvl="7" indent="-228600" algn="l">
              <a:lnSpc>
                <a:spcPct val="100000"/>
              </a:lnSpc>
              <a:spcBef>
                <a:spcPts val="0"/>
              </a:spcBef>
              <a:spcAft>
                <a:spcPts val="0"/>
              </a:spcAft>
              <a:buSzPts val="1200"/>
              <a:buChar char="○"/>
              <a:defRPr/>
            </a:lvl8pPr>
            <a:lvl9pPr marL="3086100" lvl="8" indent="-228600" algn="l">
              <a:lnSpc>
                <a:spcPct val="100000"/>
              </a:lnSpc>
              <a:spcBef>
                <a:spcPts val="0"/>
              </a:spcBef>
              <a:spcAft>
                <a:spcPts val="0"/>
              </a:spcAft>
              <a:buSzPts val="1200"/>
              <a:buChar char="■"/>
              <a:defRPr/>
            </a:lvl9pPr>
          </a:lstStyle>
          <a:p>
            <a:endParaRPr dirty="0"/>
          </a:p>
        </p:txBody>
      </p:sp>
    </p:spTree>
    <p:extLst>
      <p:ext uri="{BB962C8B-B14F-4D97-AF65-F5344CB8AC3E}">
        <p14:creationId xmlns:p14="http://schemas.microsoft.com/office/powerpoint/2010/main" val="5136119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 Green" preserve="1">
  <p:cSld name="1_Section header - Green">
    <p:bg>
      <p:bgPr>
        <a:solidFill>
          <a:srgbClr val="001970"/>
        </a:solidFill>
        <a:effectLst/>
      </p:bgPr>
    </p:bg>
    <p:spTree>
      <p:nvGrpSpPr>
        <p:cNvPr id="1" name="Shape 64"/>
        <p:cNvGrpSpPr/>
        <p:nvPr/>
      </p:nvGrpSpPr>
      <p:grpSpPr>
        <a:xfrm>
          <a:off x="0" y="0"/>
          <a:ext cx="0" cy="0"/>
          <a:chOff x="0" y="0"/>
          <a:chExt cx="0" cy="0"/>
        </a:xfrm>
      </p:grpSpPr>
      <p:pic>
        <p:nvPicPr>
          <p:cNvPr id="2050" name="Picture 2" descr="A green and white background&#10;&#10;Description automatically generated">
            <a:extLst>
              <a:ext uri="{FF2B5EF4-FFF2-40B4-BE49-F238E27FC236}">
                <a16:creationId xmlns:a16="http://schemas.microsoft.com/office/drawing/2014/main" id="{3BB0DA59-5519-1CE6-655C-E61B5C2638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2310"/>
          </a:xfrm>
          <a:prstGeom prst="rect">
            <a:avLst/>
          </a:prstGeom>
          <a:noFill/>
          <a:extLst>
            <a:ext uri="{909E8E84-426E-40DD-AFC4-6F175D3DCCD1}">
              <a14:hiddenFill xmlns:a14="http://schemas.microsoft.com/office/drawing/2010/main">
                <a:solidFill>
                  <a:srgbClr val="FFFFFF"/>
                </a:solidFill>
              </a14:hiddenFill>
            </a:ext>
          </a:extLst>
        </p:spPr>
      </p:pic>
      <p:pic>
        <p:nvPicPr>
          <p:cNvPr id="65" name="Google Shape;65;p10"/>
          <p:cNvPicPr preferRelativeResize="0"/>
          <p:nvPr/>
        </p:nvPicPr>
        <p:blipFill rotWithShape="1">
          <a:blip r:embed="rId3">
            <a:alphaModFix/>
          </a:blip>
          <a:srcRect t="1492" b="88756"/>
          <a:stretch/>
        </p:blipFill>
        <p:spPr>
          <a:xfrm>
            <a:off x="-56" y="4647300"/>
            <a:ext cx="9144114" cy="501376"/>
          </a:xfrm>
          <a:prstGeom prst="rect">
            <a:avLst/>
          </a:prstGeom>
          <a:noFill/>
          <a:ln>
            <a:noFill/>
          </a:ln>
        </p:spPr>
      </p:pic>
      <p:sp>
        <p:nvSpPr>
          <p:cNvPr id="66" name="Google Shape;66;p10"/>
          <p:cNvSpPr txBox="1">
            <a:spLocks noGrp="1"/>
          </p:cNvSpPr>
          <p:nvPr>
            <p:ph type="ctrTitle"/>
          </p:nvPr>
        </p:nvSpPr>
        <p:spPr>
          <a:xfrm>
            <a:off x="714375" y="1337779"/>
            <a:ext cx="7715100" cy="636556"/>
          </a:xfrm>
          <a:prstGeom prst="rect">
            <a:avLst/>
          </a:prstGeom>
          <a:noFill/>
          <a:ln>
            <a:noFill/>
          </a:ln>
        </p:spPr>
        <p:txBody>
          <a:bodyPr spcFirstLastPara="1" wrap="square" lIns="58925" tIns="29450" rIns="58925" bIns="29450" anchor="t" anchorCtr="0">
            <a:spAutoFit/>
          </a:bodyPr>
          <a:lstStyle>
            <a:lvl1pPr marR="0" lvl="0" algn="ctr">
              <a:lnSpc>
                <a:spcPct val="100000"/>
              </a:lnSpc>
              <a:spcBef>
                <a:spcPts val="0"/>
              </a:spcBef>
              <a:spcAft>
                <a:spcPts val="0"/>
              </a:spcAft>
              <a:buClr>
                <a:srgbClr val="000000"/>
              </a:buClr>
              <a:buSzPts val="800"/>
              <a:buFont typeface="Arial"/>
              <a:buNone/>
              <a:defRPr sz="3750" b="1" i="0" u="none" strike="noStrike" cap="none">
                <a:solidFill>
                  <a:srgbClr val="001970"/>
                </a:solidFill>
                <a:latin typeface="Trebuchet MS"/>
                <a:ea typeface="Trebuchet MS"/>
                <a:cs typeface="Trebuchet MS"/>
                <a:sym typeface="Trebuchet MS"/>
              </a:defRPr>
            </a:lvl1pPr>
            <a:lvl2pPr marR="0" lvl="1"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2pPr>
            <a:lvl3pPr marR="0" lvl="2"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3pPr>
            <a:lvl4pPr marR="0" lvl="3"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4pPr>
            <a:lvl5pPr marR="0" lvl="4"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5pPr>
            <a:lvl6pPr marR="0" lvl="5"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6pPr>
            <a:lvl7pPr marR="0" lvl="6"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7pPr>
            <a:lvl8pPr marR="0" lvl="7"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8pPr>
            <a:lvl9pPr marR="0" lvl="8"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9pPr>
          </a:lstStyle>
          <a:p>
            <a:endParaRPr dirty="0"/>
          </a:p>
        </p:txBody>
      </p:sp>
      <p:sp>
        <p:nvSpPr>
          <p:cNvPr id="67" name="Google Shape;67;p10"/>
          <p:cNvSpPr txBox="1">
            <a:spLocks noGrp="1"/>
          </p:cNvSpPr>
          <p:nvPr>
            <p:ph type="sldNum" idx="12"/>
          </p:nvPr>
        </p:nvSpPr>
        <p:spPr>
          <a:xfrm>
            <a:off x="8472458" y="4752372"/>
            <a:ext cx="548700" cy="281401"/>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1pPr>
            <a:lvl2pPr marL="0" lvl="1"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2pPr>
            <a:lvl3pPr marL="0" lvl="2"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3pPr>
            <a:lvl4pPr marL="0" lvl="3"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4pPr>
            <a:lvl5pPr marL="0" lvl="4"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5pPr>
            <a:lvl6pPr marL="0" lvl="5"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6pPr>
            <a:lvl7pPr marL="0" lvl="6"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7pPr>
            <a:lvl8pPr marL="0" lvl="7"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8pPr>
            <a:lvl9pPr marL="0" lvl="8"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9pPr>
          </a:lstStyle>
          <a:p>
            <a:fld id="{00000000-1234-1234-1234-123412341234}" type="slidenum">
              <a:rPr lang="en" smtClean="0"/>
              <a:pPr/>
              <a:t>‹#›</a:t>
            </a:fld>
            <a:endParaRPr lang="en"/>
          </a:p>
        </p:txBody>
      </p:sp>
      <p:pic>
        <p:nvPicPr>
          <p:cNvPr id="68" name="Google Shape;68;p10"/>
          <p:cNvPicPr preferRelativeResize="0"/>
          <p:nvPr/>
        </p:nvPicPr>
        <p:blipFill rotWithShape="1">
          <a:blip r:embed="rId4">
            <a:alphaModFix/>
          </a:blip>
          <a:srcRect/>
          <a:stretch/>
        </p:blipFill>
        <p:spPr>
          <a:xfrm>
            <a:off x="126671" y="4726538"/>
            <a:ext cx="1863280" cy="342900"/>
          </a:xfrm>
          <a:prstGeom prst="rect">
            <a:avLst/>
          </a:prstGeom>
          <a:noFill/>
          <a:ln>
            <a:noFill/>
          </a:ln>
        </p:spPr>
      </p:pic>
    </p:spTree>
    <p:extLst>
      <p:ext uri="{BB962C8B-B14F-4D97-AF65-F5344CB8AC3E}">
        <p14:creationId xmlns:p14="http://schemas.microsoft.com/office/powerpoint/2010/main" val="10714594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 Green" preserve="1">
  <p:cSld name="1_Section header - Green">
    <p:bg>
      <p:bgPr>
        <a:solidFill>
          <a:srgbClr val="001970"/>
        </a:solidFill>
        <a:effectLst/>
      </p:bgPr>
    </p:bg>
    <p:spTree>
      <p:nvGrpSpPr>
        <p:cNvPr id="1" name="Shape 64"/>
        <p:cNvGrpSpPr/>
        <p:nvPr/>
      </p:nvGrpSpPr>
      <p:grpSpPr>
        <a:xfrm>
          <a:off x="0" y="0"/>
          <a:ext cx="0" cy="0"/>
          <a:chOff x="0" y="0"/>
          <a:chExt cx="0" cy="0"/>
        </a:xfrm>
      </p:grpSpPr>
      <p:pic>
        <p:nvPicPr>
          <p:cNvPr id="3074" name="Picture 2">
            <a:extLst>
              <a:ext uri="{FF2B5EF4-FFF2-40B4-BE49-F238E27FC236}">
                <a16:creationId xmlns:a16="http://schemas.microsoft.com/office/drawing/2014/main" id="{64E2B6D1-0FE9-4A79-A351-A8D429664D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2310"/>
          </a:xfrm>
          <a:prstGeom prst="rect">
            <a:avLst/>
          </a:prstGeom>
          <a:noFill/>
          <a:extLst>
            <a:ext uri="{909E8E84-426E-40DD-AFC4-6F175D3DCCD1}">
              <a14:hiddenFill xmlns:a14="http://schemas.microsoft.com/office/drawing/2010/main">
                <a:solidFill>
                  <a:srgbClr val="FFFFFF"/>
                </a:solidFill>
              </a14:hiddenFill>
            </a:ext>
          </a:extLst>
        </p:spPr>
      </p:pic>
      <p:pic>
        <p:nvPicPr>
          <p:cNvPr id="65" name="Google Shape;65;p10"/>
          <p:cNvPicPr preferRelativeResize="0"/>
          <p:nvPr/>
        </p:nvPicPr>
        <p:blipFill rotWithShape="1">
          <a:blip r:embed="rId3">
            <a:alphaModFix/>
          </a:blip>
          <a:srcRect t="1492" b="88756"/>
          <a:stretch/>
        </p:blipFill>
        <p:spPr>
          <a:xfrm>
            <a:off x="-56" y="4647300"/>
            <a:ext cx="9144114" cy="501376"/>
          </a:xfrm>
          <a:prstGeom prst="rect">
            <a:avLst/>
          </a:prstGeom>
          <a:noFill/>
          <a:ln>
            <a:noFill/>
          </a:ln>
        </p:spPr>
      </p:pic>
      <p:sp>
        <p:nvSpPr>
          <p:cNvPr id="66" name="Google Shape;66;p10"/>
          <p:cNvSpPr txBox="1">
            <a:spLocks noGrp="1"/>
          </p:cNvSpPr>
          <p:nvPr>
            <p:ph type="ctrTitle"/>
          </p:nvPr>
        </p:nvSpPr>
        <p:spPr>
          <a:xfrm>
            <a:off x="714375" y="1337779"/>
            <a:ext cx="7715100" cy="636556"/>
          </a:xfrm>
          <a:prstGeom prst="rect">
            <a:avLst/>
          </a:prstGeom>
          <a:noFill/>
          <a:ln>
            <a:noFill/>
          </a:ln>
        </p:spPr>
        <p:txBody>
          <a:bodyPr spcFirstLastPara="1" wrap="square" lIns="58925" tIns="29450" rIns="58925" bIns="29450" anchor="t" anchorCtr="0">
            <a:spAutoFit/>
          </a:bodyPr>
          <a:lstStyle>
            <a:lvl1pPr marR="0" lvl="0" algn="ctr">
              <a:lnSpc>
                <a:spcPct val="100000"/>
              </a:lnSpc>
              <a:spcBef>
                <a:spcPts val="0"/>
              </a:spcBef>
              <a:spcAft>
                <a:spcPts val="0"/>
              </a:spcAft>
              <a:buClr>
                <a:srgbClr val="000000"/>
              </a:buClr>
              <a:buSzPts val="800"/>
              <a:buFont typeface="Arial"/>
              <a:buNone/>
              <a:defRPr sz="3750" b="1" i="0" u="none" strike="noStrike" cap="none">
                <a:solidFill>
                  <a:srgbClr val="001970"/>
                </a:solidFill>
                <a:latin typeface="Trebuchet MS"/>
                <a:ea typeface="Trebuchet MS"/>
                <a:cs typeface="Trebuchet MS"/>
                <a:sym typeface="Trebuchet MS"/>
              </a:defRPr>
            </a:lvl1pPr>
            <a:lvl2pPr marR="0" lvl="1"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2pPr>
            <a:lvl3pPr marR="0" lvl="2"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3pPr>
            <a:lvl4pPr marR="0" lvl="3"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4pPr>
            <a:lvl5pPr marR="0" lvl="4"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5pPr>
            <a:lvl6pPr marR="0" lvl="5"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6pPr>
            <a:lvl7pPr marR="0" lvl="6"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7pPr>
            <a:lvl8pPr marR="0" lvl="7"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8pPr>
            <a:lvl9pPr marR="0" lvl="8" algn="ctr">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9pPr>
          </a:lstStyle>
          <a:p>
            <a:endParaRPr dirty="0"/>
          </a:p>
        </p:txBody>
      </p:sp>
      <p:sp>
        <p:nvSpPr>
          <p:cNvPr id="67" name="Google Shape;67;p10"/>
          <p:cNvSpPr txBox="1">
            <a:spLocks noGrp="1"/>
          </p:cNvSpPr>
          <p:nvPr>
            <p:ph type="sldNum" idx="12"/>
          </p:nvPr>
        </p:nvSpPr>
        <p:spPr>
          <a:xfrm>
            <a:off x="8472458" y="4752372"/>
            <a:ext cx="548700" cy="281401"/>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1pPr>
            <a:lvl2pPr marL="0" lvl="1"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2pPr>
            <a:lvl3pPr marL="0" lvl="2"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3pPr>
            <a:lvl4pPr marL="0" lvl="3"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4pPr>
            <a:lvl5pPr marL="0" lvl="4"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5pPr>
            <a:lvl6pPr marL="0" lvl="5"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6pPr>
            <a:lvl7pPr marL="0" lvl="6"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7pPr>
            <a:lvl8pPr marL="0" lvl="7"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8pPr>
            <a:lvl9pPr marL="0" lvl="8"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9pPr>
          </a:lstStyle>
          <a:p>
            <a:fld id="{00000000-1234-1234-1234-123412341234}" type="slidenum">
              <a:rPr lang="en" smtClean="0"/>
              <a:pPr/>
              <a:t>‹#›</a:t>
            </a:fld>
            <a:endParaRPr lang="en"/>
          </a:p>
        </p:txBody>
      </p:sp>
      <p:pic>
        <p:nvPicPr>
          <p:cNvPr id="68" name="Google Shape;68;p10"/>
          <p:cNvPicPr preferRelativeResize="0"/>
          <p:nvPr/>
        </p:nvPicPr>
        <p:blipFill rotWithShape="1">
          <a:blip r:embed="rId4">
            <a:alphaModFix/>
          </a:blip>
          <a:srcRect/>
          <a:stretch/>
        </p:blipFill>
        <p:spPr>
          <a:xfrm>
            <a:off x="126671" y="4726538"/>
            <a:ext cx="1863280" cy="342900"/>
          </a:xfrm>
          <a:prstGeom prst="rect">
            <a:avLst/>
          </a:prstGeom>
          <a:noFill/>
          <a:ln>
            <a:noFill/>
          </a:ln>
        </p:spPr>
      </p:pic>
    </p:spTree>
    <p:extLst>
      <p:ext uri="{BB962C8B-B14F-4D97-AF65-F5344CB8AC3E}">
        <p14:creationId xmlns:p14="http://schemas.microsoft.com/office/powerpoint/2010/main" val="25245746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Blank" preserve="1" userDrawn="1">
  <p:cSld name="Blank">
    <p:spTree>
      <p:nvGrpSpPr>
        <p:cNvPr id="1" name="Shape 10"/>
        <p:cNvGrpSpPr/>
        <p:nvPr/>
      </p:nvGrpSpPr>
      <p:grpSpPr>
        <a:xfrm>
          <a:off x="0" y="0"/>
          <a:ext cx="0" cy="0"/>
          <a:chOff x="0" y="0"/>
          <a:chExt cx="0" cy="0"/>
        </a:xfrm>
      </p:grpSpPr>
      <p:pic>
        <p:nvPicPr>
          <p:cNvPr id="4" name="Picture 2">
            <a:extLst>
              <a:ext uri="{FF2B5EF4-FFF2-40B4-BE49-F238E27FC236}">
                <a16:creationId xmlns:a16="http://schemas.microsoft.com/office/drawing/2014/main" id="{EBBEBEBD-32B9-8976-FDEC-E046663F559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231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832204B6-56B7-DFC8-3940-E41FBE12FA1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23013" y="4194313"/>
            <a:ext cx="3604742" cy="651013"/>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4;p4">
            <a:extLst>
              <a:ext uri="{FF2B5EF4-FFF2-40B4-BE49-F238E27FC236}">
                <a16:creationId xmlns:a16="http://schemas.microsoft.com/office/drawing/2014/main" id="{F6D8ACB1-C669-8BEA-7DB6-3028034B3305}"/>
              </a:ext>
            </a:extLst>
          </p:cNvPr>
          <p:cNvSpPr txBox="1">
            <a:spLocks noGrp="1"/>
          </p:cNvSpPr>
          <p:nvPr>
            <p:ph type="title"/>
          </p:nvPr>
        </p:nvSpPr>
        <p:spPr>
          <a:xfrm>
            <a:off x="311700" y="2106409"/>
            <a:ext cx="8520600" cy="761717"/>
          </a:xfrm>
          <a:prstGeom prst="rect">
            <a:avLst/>
          </a:prstGeom>
          <a:noFill/>
          <a:ln>
            <a:noFill/>
          </a:ln>
        </p:spPr>
        <p:txBody>
          <a:bodyPr spcFirstLastPara="1" wrap="square" lIns="91425" tIns="91425" rIns="91425" bIns="91425" anchor="ctr" anchorCtr="0">
            <a:spAutoFit/>
          </a:bodyPr>
          <a:lstStyle>
            <a:lvl1pPr lvl="0" algn="ctr">
              <a:lnSpc>
                <a:spcPct val="100000"/>
              </a:lnSpc>
              <a:spcBef>
                <a:spcPts val="0"/>
              </a:spcBef>
              <a:spcAft>
                <a:spcPts val="0"/>
              </a:spcAft>
              <a:buSzPts val="4200"/>
              <a:buNone/>
              <a:defRPr sz="3750" b="1">
                <a:solidFill>
                  <a:srgbClr val="001970"/>
                </a:solidFill>
              </a:defRPr>
            </a:lvl1pPr>
            <a:lvl2pPr lvl="1" algn="ctr">
              <a:lnSpc>
                <a:spcPct val="100000"/>
              </a:lnSpc>
              <a:spcBef>
                <a:spcPts val="0"/>
              </a:spcBef>
              <a:spcAft>
                <a:spcPts val="0"/>
              </a:spcAft>
              <a:buSzPts val="3600"/>
              <a:buNone/>
              <a:defRPr sz="3599"/>
            </a:lvl2pPr>
            <a:lvl3pPr lvl="2" algn="ctr">
              <a:lnSpc>
                <a:spcPct val="100000"/>
              </a:lnSpc>
              <a:spcBef>
                <a:spcPts val="0"/>
              </a:spcBef>
              <a:spcAft>
                <a:spcPts val="0"/>
              </a:spcAft>
              <a:buSzPts val="3600"/>
              <a:buNone/>
              <a:defRPr sz="3599"/>
            </a:lvl3pPr>
            <a:lvl4pPr lvl="3" algn="ctr">
              <a:lnSpc>
                <a:spcPct val="100000"/>
              </a:lnSpc>
              <a:spcBef>
                <a:spcPts val="0"/>
              </a:spcBef>
              <a:spcAft>
                <a:spcPts val="0"/>
              </a:spcAft>
              <a:buSzPts val="3600"/>
              <a:buNone/>
              <a:defRPr sz="3599"/>
            </a:lvl4pPr>
            <a:lvl5pPr lvl="4" algn="ctr">
              <a:lnSpc>
                <a:spcPct val="100000"/>
              </a:lnSpc>
              <a:spcBef>
                <a:spcPts val="0"/>
              </a:spcBef>
              <a:spcAft>
                <a:spcPts val="0"/>
              </a:spcAft>
              <a:buSzPts val="3600"/>
              <a:buNone/>
              <a:defRPr sz="3599"/>
            </a:lvl5pPr>
            <a:lvl6pPr lvl="5" algn="ctr">
              <a:lnSpc>
                <a:spcPct val="100000"/>
              </a:lnSpc>
              <a:spcBef>
                <a:spcPts val="0"/>
              </a:spcBef>
              <a:spcAft>
                <a:spcPts val="0"/>
              </a:spcAft>
              <a:buSzPts val="3600"/>
              <a:buNone/>
              <a:defRPr sz="3599"/>
            </a:lvl6pPr>
            <a:lvl7pPr lvl="6" algn="ctr">
              <a:lnSpc>
                <a:spcPct val="100000"/>
              </a:lnSpc>
              <a:spcBef>
                <a:spcPts val="0"/>
              </a:spcBef>
              <a:spcAft>
                <a:spcPts val="0"/>
              </a:spcAft>
              <a:buSzPts val="3600"/>
              <a:buNone/>
              <a:defRPr sz="3599"/>
            </a:lvl7pPr>
            <a:lvl8pPr lvl="7" algn="ctr">
              <a:lnSpc>
                <a:spcPct val="100000"/>
              </a:lnSpc>
              <a:spcBef>
                <a:spcPts val="0"/>
              </a:spcBef>
              <a:spcAft>
                <a:spcPts val="0"/>
              </a:spcAft>
              <a:buSzPts val="3600"/>
              <a:buNone/>
              <a:defRPr sz="3599"/>
            </a:lvl8pPr>
            <a:lvl9pPr lvl="8" algn="ctr">
              <a:lnSpc>
                <a:spcPct val="100000"/>
              </a:lnSpc>
              <a:spcBef>
                <a:spcPts val="0"/>
              </a:spcBef>
              <a:spcAft>
                <a:spcPts val="0"/>
              </a:spcAft>
              <a:buSzPts val="3600"/>
              <a:buNone/>
              <a:defRPr sz="3599"/>
            </a:lvl9pPr>
          </a:lstStyle>
          <a:p>
            <a:endParaRPr dirty="0"/>
          </a:p>
        </p:txBody>
      </p:sp>
    </p:spTree>
    <p:extLst>
      <p:ext uri="{BB962C8B-B14F-4D97-AF65-F5344CB8AC3E}">
        <p14:creationId xmlns:p14="http://schemas.microsoft.com/office/powerpoint/2010/main" val="8838954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spTree>
      <p:nvGrpSpPr>
        <p:cNvPr id="1" name="Shape 10"/>
        <p:cNvGrpSpPr/>
        <p:nvPr/>
      </p:nvGrpSpPr>
      <p:grpSpPr>
        <a:xfrm>
          <a:off x="0" y="0"/>
          <a:ext cx="0" cy="0"/>
          <a:chOff x="0" y="0"/>
          <a:chExt cx="0" cy="0"/>
        </a:xfrm>
      </p:grpSpPr>
      <p:pic>
        <p:nvPicPr>
          <p:cNvPr id="2" name="Picture 2" descr="A green and white background">
            <a:extLst>
              <a:ext uri="{FF2B5EF4-FFF2-40B4-BE49-F238E27FC236}">
                <a16:creationId xmlns:a16="http://schemas.microsoft.com/office/drawing/2014/main" id="{4477564C-11A0-5B77-2198-EAAA2052BA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231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4;p4">
            <a:extLst>
              <a:ext uri="{FF2B5EF4-FFF2-40B4-BE49-F238E27FC236}">
                <a16:creationId xmlns:a16="http://schemas.microsoft.com/office/drawing/2014/main" id="{F89E25DA-9CF4-8586-B242-9855359D79AD}"/>
              </a:ext>
            </a:extLst>
          </p:cNvPr>
          <p:cNvSpPr txBox="1">
            <a:spLocks noGrp="1"/>
          </p:cNvSpPr>
          <p:nvPr>
            <p:ph type="title"/>
          </p:nvPr>
        </p:nvSpPr>
        <p:spPr>
          <a:xfrm>
            <a:off x="311700" y="2106409"/>
            <a:ext cx="8520600" cy="761717"/>
          </a:xfrm>
          <a:prstGeom prst="rect">
            <a:avLst/>
          </a:prstGeom>
          <a:noFill/>
          <a:ln>
            <a:noFill/>
          </a:ln>
        </p:spPr>
        <p:txBody>
          <a:bodyPr spcFirstLastPara="1" wrap="square" lIns="91425" tIns="91425" rIns="91425" bIns="91425" anchor="ctr" anchorCtr="0">
            <a:spAutoFit/>
          </a:bodyPr>
          <a:lstStyle>
            <a:lvl1pPr lvl="0" algn="ctr">
              <a:lnSpc>
                <a:spcPct val="100000"/>
              </a:lnSpc>
              <a:spcBef>
                <a:spcPts val="0"/>
              </a:spcBef>
              <a:spcAft>
                <a:spcPts val="0"/>
              </a:spcAft>
              <a:buSzPts val="4200"/>
              <a:buNone/>
              <a:defRPr sz="3750" b="1">
                <a:solidFill>
                  <a:srgbClr val="001970"/>
                </a:solidFill>
              </a:defRPr>
            </a:lvl1pPr>
            <a:lvl2pPr lvl="1" algn="ctr">
              <a:lnSpc>
                <a:spcPct val="100000"/>
              </a:lnSpc>
              <a:spcBef>
                <a:spcPts val="0"/>
              </a:spcBef>
              <a:spcAft>
                <a:spcPts val="0"/>
              </a:spcAft>
              <a:buSzPts val="3600"/>
              <a:buNone/>
              <a:defRPr sz="3599"/>
            </a:lvl2pPr>
            <a:lvl3pPr lvl="2" algn="ctr">
              <a:lnSpc>
                <a:spcPct val="100000"/>
              </a:lnSpc>
              <a:spcBef>
                <a:spcPts val="0"/>
              </a:spcBef>
              <a:spcAft>
                <a:spcPts val="0"/>
              </a:spcAft>
              <a:buSzPts val="3600"/>
              <a:buNone/>
              <a:defRPr sz="3599"/>
            </a:lvl3pPr>
            <a:lvl4pPr lvl="3" algn="ctr">
              <a:lnSpc>
                <a:spcPct val="100000"/>
              </a:lnSpc>
              <a:spcBef>
                <a:spcPts val="0"/>
              </a:spcBef>
              <a:spcAft>
                <a:spcPts val="0"/>
              </a:spcAft>
              <a:buSzPts val="3600"/>
              <a:buNone/>
              <a:defRPr sz="3599"/>
            </a:lvl4pPr>
            <a:lvl5pPr lvl="4" algn="ctr">
              <a:lnSpc>
                <a:spcPct val="100000"/>
              </a:lnSpc>
              <a:spcBef>
                <a:spcPts val="0"/>
              </a:spcBef>
              <a:spcAft>
                <a:spcPts val="0"/>
              </a:spcAft>
              <a:buSzPts val="3600"/>
              <a:buNone/>
              <a:defRPr sz="3599"/>
            </a:lvl5pPr>
            <a:lvl6pPr lvl="5" algn="ctr">
              <a:lnSpc>
                <a:spcPct val="100000"/>
              </a:lnSpc>
              <a:spcBef>
                <a:spcPts val="0"/>
              </a:spcBef>
              <a:spcAft>
                <a:spcPts val="0"/>
              </a:spcAft>
              <a:buSzPts val="3600"/>
              <a:buNone/>
              <a:defRPr sz="3599"/>
            </a:lvl6pPr>
            <a:lvl7pPr lvl="6" algn="ctr">
              <a:lnSpc>
                <a:spcPct val="100000"/>
              </a:lnSpc>
              <a:spcBef>
                <a:spcPts val="0"/>
              </a:spcBef>
              <a:spcAft>
                <a:spcPts val="0"/>
              </a:spcAft>
              <a:buSzPts val="3600"/>
              <a:buNone/>
              <a:defRPr sz="3599"/>
            </a:lvl7pPr>
            <a:lvl8pPr lvl="7" algn="ctr">
              <a:lnSpc>
                <a:spcPct val="100000"/>
              </a:lnSpc>
              <a:spcBef>
                <a:spcPts val="0"/>
              </a:spcBef>
              <a:spcAft>
                <a:spcPts val="0"/>
              </a:spcAft>
              <a:buSzPts val="3600"/>
              <a:buNone/>
              <a:defRPr sz="3599"/>
            </a:lvl8pPr>
            <a:lvl9pPr lvl="8" algn="ctr">
              <a:lnSpc>
                <a:spcPct val="100000"/>
              </a:lnSpc>
              <a:spcBef>
                <a:spcPts val="0"/>
              </a:spcBef>
              <a:spcAft>
                <a:spcPts val="0"/>
              </a:spcAft>
              <a:buSzPts val="3600"/>
              <a:buNone/>
              <a:defRPr sz="3599"/>
            </a:lvl9pPr>
          </a:lstStyle>
          <a:p>
            <a:endParaRPr dirty="0"/>
          </a:p>
        </p:txBody>
      </p:sp>
      <p:pic>
        <p:nvPicPr>
          <p:cNvPr id="5" name="Picture 4">
            <a:extLst>
              <a:ext uri="{FF2B5EF4-FFF2-40B4-BE49-F238E27FC236}">
                <a16:creationId xmlns:a16="http://schemas.microsoft.com/office/drawing/2014/main" id="{3C2DC9BA-C8AB-B169-D5DB-F1F7C5A7B2D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23013" y="4194313"/>
            <a:ext cx="3604742" cy="651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418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Blank" userDrawn="1">
  <p:cSld name="1_Blank">
    <p:spTree>
      <p:nvGrpSpPr>
        <p:cNvPr id="1" name="Shape 10"/>
        <p:cNvGrpSpPr/>
        <p:nvPr/>
      </p:nvGrpSpPr>
      <p:grpSpPr>
        <a:xfrm>
          <a:off x="0" y="0"/>
          <a:ext cx="0" cy="0"/>
          <a:chOff x="0" y="0"/>
          <a:chExt cx="0" cy="0"/>
        </a:xfrm>
      </p:grpSpPr>
      <p:pic>
        <p:nvPicPr>
          <p:cNvPr id="4" name="Google Shape;118;p15">
            <a:extLst>
              <a:ext uri="{FF2B5EF4-FFF2-40B4-BE49-F238E27FC236}">
                <a16:creationId xmlns:a16="http://schemas.microsoft.com/office/drawing/2014/main" id="{CE8CF4A7-5951-E42C-0014-8DFBE40AE0DA}"/>
              </a:ext>
            </a:extLst>
          </p:cNvPr>
          <p:cNvPicPr preferRelativeResize="0"/>
          <p:nvPr userDrawn="1"/>
        </p:nvPicPr>
        <p:blipFill rotWithShape="1">
          <a:blip r:embed="rId2">
            <a:alphaModFix amt="56000"/>
          </a:blip>
          <a:srcRect b="1272"/>
          <a:stretch/>
        </p:blipFill>
        <p:spPr>
          <a:xfrm>
            <a:off x="0" y="0"/>
            <a:ext cx="9144000" cy="5143500"/>
          </a:xfrm>
          <a:prstGeom prst="rect">
            <a:avLst/>
          </a:prstGeom>
          <a:noFill/>
          <a:ln>
            <a:noFill/>
          </a:ln>
          <a:effectLst/>
        </p:spPr>
      </p:pic>
      <p:pic>
        <p:nvPicPr>
          <p:cNvPr id="2" name="Picture 4">
            <a:extLst>
              <a:ext uri="{FF2B5EF4-FFF2-40B4-BE49-F238E27FC236}">
                <a16:creationId xmlns:a16="http://schemas.microsoft.com/office/drawing/2014/main" id="{1EBD86ED-C2B3-8D58-BBB1-A3334323C16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823013" y="4194313"/>
            <a:ext cx="3604742" cy="651013"/>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4;p4">
            <a:extLst>
              <a:ext uri="{FF2B5EF4-FFF2-40B4-BE49-F238E27FC236}">
                <a16:creationId xmlns:a16="http://schemas.microsoft.com/office/drawing/2014/main" id="{43CADA59-A358-65FB-0A94-76F68C0D6C56}"/>
              </a:ext>
            </a:extLst>
          </p:cNvPr>
          <p:cNvSpPr txBox="1">
            <a:spLocks noGrp="1"/>
          </p:cNvSpPr>
          <p:nvPr>
            <p:ph type="title"/>
          </p:nvPr>
        </p:nvSpPr>
        <p:spPr>
          <a:xfrm>
            <a:off x="311700" y="2106409"/>
            <a:ext cx="8520600" cy="761717"/>
          </a:xfrm>
          <a:prstGeom prst="rect">
            <a:avLst/>
          </a:prstGeom>
          <a:noFill/>
          <a:ln>
            <a:noFill/>
          </a:ln>
        </p:spPr>
        <p:txBody>
          <a:bodyPr spcFirstLastPara="1" wrap="square" lIns="91425" tIns="91425" rIns="91425" bIns="91425" anchor="ctr" anchorCtr="0">
            <a:spAutoFit/>
          </a:bodyPr>
          <a:lstStyle>
            <a:lvl1pPr lvl="0" algn="ctr">
              <a:lnSpc>
                <a:spcPct val="100000"/>
              </a:lnSpc>
              <a:spcBef>
                <a:spcPts val="0"/>
              </a:spcBef>
              <a:spcAft>
                <a:spcPts val="0"/>
              </a:spcAft>
              <a:buSzPts val="4200"/>
              <a:buNone/>
              <a:defRPr sz="3750" b="1">
                <a:solidFill>
                  <a:srgbClr val="001970"/>
                </a:solidFill>
              </a:defRPr>
            </a:lvl1pPr>
            <a:lvl2pPr lvl="1" algn="ctr">
              <a:lnSpc>
                <a:spcPct val="100000"/>
              </a:lnSpc>
              <a:spcBef>
                <a:spcPts val="0"/>
              </a:spcBef>
              <a:spcAft>
                <a:spcPts val="0"/>
              </a:spcAft>
              <a:buSzPts val="3600"/>
              <a:buNone/>
              <a:defRPr sz="3599"/>
            </a:lvl2pPr>
            <a:lvl3pPr lvl="2" algn="ctr">
              <a:lnSpc>
                <a:spcPct val="100000"/>
              </a:lnSpc>
              <a:spcBef>
                <a:spcPts val="0"/>
              </a:spcBef>
              <a:spcAft>
                <a:spcPts val="0"/>
              </a:spcAft>
              <a:buSzPts val="3600"/>
              <a:buNone/>
              <a:defRPr sz="3599"/>
            </a:lvl3pPr>
            <a:lvl4pPr lvl="3" algn="ctr">
              <a:lnSpc>
                <a:spcPct val="100000"/>
              </a:lnSpc>
              <a:spcBef>
                <a:spcPts val="0"/>
              </a:spcBef>
              <a:spcAft>
                <a:spcPts val="0"/>
              </a:spcAft>
              <a:buSzPts val="3600"/>
              <a:buNone/>
              <a:defRPr sz="3599"/>
            </a:lvl4pPr>
            <a:lvl5pPr lvl="4" algn="ctr">
              <a:lnSpc>
                <a:spcPct val="100000"/>
              </a:lnSpc>
              <a:spcBef>
                <a:spcPts val="0"/>
              </a:spcBef>
              <a:spcAft>
                <a:spcPts val="0"/>
              </a:spcAft>
              <a:buSzPts val="3600"/>
              <a:buNone/>
              <a:defRPr sz="3599"/>
            </a:lvl5pPr>
            <a:lvl6pPr lvl="5" algn="ctr">
              <a:lnSpc>
                <a:spcPct val="100000"/>
              </a:lnSpc>
              <a:spcBef>
                <a:spcPts val="0"/>
              </a:spcBef>
              <a:spcAft>
                <a:spcPts val="0"/>
              </a:spcAft>
              <a:buSzPts val="3600"/>
              <a:buNone/>
              <a:defRPr sz="3599"/>
            </a:lvl6pPr>
            <a:lvl7pPr lvl="6" algn="ctr">
              <a:lnSpc>
                <a:spcPct val="100000"/>
              </a:lnSpc>
              <a:spcBef>
                <a:spcPts val="0"/>
              </a:spcBef>
              <a:spcAft>
                <a:spcPts val="0"/>
              </a:spcAft>
              <a:buSzPts val="3600"/>
              <a:buNone/>
              <a:defRPr sz="3599"/>
            </a:lvl7pPr>
            <a:lvl8pPr lvl="7" algn="ctr">
              <a:lnSpc>
                <a:spcPct val="100000"/>
              </a:lnSpc>
              <a:spcBef>
                <a:spcPts val="0"/>
              </a:spcBef>
              <a:spcAft>
                <a:spcPts val="0"/>
              </a:spcAft>
              <a:buSzPts val="3600"/>
              <a:buNone/>
              <a:defRPr sz="3599"/>
            </a:lvl8pPr>
            <a:lvl9pPr lvl="8" algn="ctr">
              <a:lnSpc>
                <a:spcPct val="100000"/>
              </a:lnSpc>
              <a:spcBef>
                <a:spcPts val="0"/>
              </a:spcBef>
              <a:spcAft>
                <a:spcPts val="0"/>
              </a:spcAft>
              <a:buSzPts val="3600"/>
              <a:buNone/>
              <a:defRPr sz="3599"/>
            </a:lvl9pPr>
          </a:lstStyle>
          <a:p>
            <a:endParaRPr dirty="0"/>
          </a:p>
        </p:txBody>
      </p:sp>
    </p:spTree>
    <p:extLst>
      <p:ext uri="{BB962C8B-B14F-4D97-AF65-F5344CB8AC3E}">
        <p14:creationId xmlns:p14="http://schemas.microsoft.com/office/powerpoint/2010/main" val="2180746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1">
  <p:cSld name="1_Title and Content_1">
    <p:bg>
      <p:bgPr>
        <a:gradFill>
          <a:gsLst>
            <a:gs pos="0">
              <a:srgbClr val="2C68B2"/>
            </a:gs>
            <a:gs pos="100000">
              <a:srgbClr val="162B46"/>
            </a:gs>
          </a:gsLst>
          <a:lin ang="5400012" scaled="0"/>
        </a:gradFill>
        <a:effectLst/>
      </p:bgPr>
    </p:bg>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446484" y="281285"/>
            <a:ext cx="7715100" cy="659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rgbClr val="FFD100"/>
              </a:buClr>
              <a:buSzPts val="1400"/>
              <a:buNone/>
              <a:defRPr sz="4200" b="0">
                <a:solidFill>
                  <a:srgbClr val="FFD100"/>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8" name="Google Shape;68;p10"/>
          <p:cNvSpPr txBox="1">
            <a:spLocks noGrp="1"/>
          </p:cNvSpPr>
          <p:nvPr>
            <p:ph type="body" idx="1"/>
          </p:nvPr>
        </p:nvSpPr>
        <p:spPr>
          <a:xfrm>
            <a:off x="457646" y="1004590"/>
            <a:ext cx="7715100" cy="3455700"/>
          </a:xfrm>
          <a:prstGeom prst="rect">
            <a:avLst/>
          </a:prstGeom>
          <a:noFill/>
          <a:ln>
            <a:noFill/>
          </a:ln>
        </p:spPr>
        <p:txBody>
          <a:bodyPr spcFirstLastPara="1" wrap="square" lIns="91425" tIns="45700" rIns="91425" bIns="45700" anchor="t" anchorCtr="0">
            <a:noAutofit/>
          </a:bodyPr>
          <a:lstStyle>
            <a:lvl1pPr marL="457200" lvl="0" indent="-431800" algn="l" rtl="0">
              <a:spcBef>
                <a:spcPts val="640"/>
              </a:spcBef>
              <a:spcAft>
                <a:spcPts val="0"/>
              </a:spcAft>
              <a:buClr>
                <a:schemeClr val="dk1"/>
              </a:buClr>
              <a:buSzPts val="3200"/>
              <a:buChar char="▪"/>
              <a:defRPr>
                <a:solidFill>
                  <a:schemeClr val="dk1"/>
                </a:solidFill>
              </a:defRPr>
            </a:lvl1pPr>
            <a:lvl2pPr marL="914400" lvl="1" indent="-450850" algn="l" rtl="0">
              <a:spcBef>
                <a:spcPts val="560"/>
              </a:spcBef>
              <a:spcAft>
                <a:spcPts val="0"/>
              </a:spcAft>
              <a:buClr>
                <a:schemeClr val="dk1"/>
              </a:buClr>
              <a:buSzPts val="3500"/>
              <a:buChar char="•"/>
              <a:defRPr>
                <a:solidFill>
                  <a:schemeClr val="dk1"/>
                </a:solidFill>
              </a:defRPr>
            </a:lvl2pPr>
            <a:lvl3pPr marL="1371600" lvl="2" indent="-419100" algn="l" rtl="0">
              <a:spcBef>
                <a:spcPts val="480"/>
              </a:spcBef>
              <a:spcAft>
                <a:spcPts val="0"/>
              </a:spcAft>
              <a:buClr>
                <a:schemeClr val="dk1"/>
              </a:buClr>
              <a:buSzPts val="3000"/>
              <a:buChar char="−"/>
              <a:defRPr>
                <a:solidFill>
                  <a:schemeClr val="dk1"/>
                </a:solidFill>
              </a:defRPr>
            </a:lvl3pPr>
            <a:lvl4pPr marL="1828800" lvl="3" indent="-336550" algn="l" rtl="0">
              <a:spcBef>
                <a:spcPts val="400"/>
              </a:spcBef>
              <a:spcAft>
                <a:spcPts val="0"/>
              </a:spcAft>
              <a:buClr>
                <a:schemeClr val="dk1"/>
              </a:buClr>
              <a:buSzPts val="1700"/>
              <a:buChar char="o"/>
              <a:defRPr>
                <a:solidFill>
                  <a:schemeClr val="dk1"/>
                </a:solidFill>
              </a:defRPr>
            </a:lvl4pPr>
            <a:lvl5pPr marL="2286000" lvl="4" indent="-355600" algn="l" rtl="0">
              <a:spcBef>
                <a:spcPts val="400"/>
              </a:spcBef>
              <a:spcAft>
                <a:spcPts val="0"/>
              </a:spcAft>
              <a:buClr>
                <a:schemeClr val="dk1"/>
              </a:buClr>
              <a:buSzPts val="2000"/>
              <a:buChar char="»"/>
              <a:defRPr>
                <a:solidFill>
                  <a:schemeClr val="dk1"/>
                </a:solidFill>
              </a:defRPr>
            </a:lvl5pPr>
            <a:lvl6pPr marL="2743200" lvl="5" indent="-342900" algn="l" rtl="0">
              <a:spcBef>
                <a:spcPts val="360"/>
              </a:spcBef>
              <a:spcAft>
                <a:spcPts val="0"/>
              </a:spcAft>
              <a:buClr>
                <a:schemeClr val="dk1"/>
              </a:buClr>
              <a:buSzPts val="1800"/>
              <a:buChar char="•"/>
              <a:defRPr>
                <a:solidFill>
                  <a:schemeClr val="dk1"/>
                </a:solidFill>
              </a:defRPr>
            </a:lvl6pPr>
            <a:lvl7pPr marL="3200400" lvl="6" indent="-342900" algn="l" rtl="0">
              <a:spcBef>
                <a:spcPts val="360"/>
              </a:spcBef>
              <a:spcAft>
                <a:spcPts val="0"/>
              </a:spcAft>
              <a:buClr>
                <a:schemeClr val="dk1"/>
              </a:buClr>
              <a:buSzPts val="1800"/>
              <a:buChar char="•"/>
              <a:defRPr>
                <a:solidFill>
                  <a:schemeClr val="dk1"/>
                </a:solidFill>
              </a:defRPr>
            </a:lvl7pPr>
            <a:lvl8pPr marL="3657600" lvl="7" indent="-342900" algn="l" rtl="0">
              <a:spcBef>
                <a:spcPts val="360"/>
              </a:spcBef>
              <a:spcAft>
                <a:spcPts val="0"/>
              </a:spcAft>
              <a:buClr>
                <a:schemeClr val="dk1"/>
              </a:buClr>
              <a:buSzPts val="1800"/>
              <a:buChar char="•"/>
              <a:defRPr>
                <a:solidFill>
                  <a:schemeClr val="dk1"/>
                </a:solidFill>
              </a:defRPr>
            </a:lvl8pPr>
            <a:lvl9pPr marL="4114800" lvl="8" indent="-342900" algn="l" rtl="0">
              <a:spcBef>
                <a:spcPts val="360"/>
              </a:spcBef>
              <a:spcAft>
                <a:spcPts val="0"/>
              </a:spcAft>
              <a:buClr>
                <a:schemeClr val="dk1"/>
              </a:buClr>
              <a:buSzPts val="1800"/>
              <a:buChar char="•"/>
              <a:defRPr>
                <a:solidFill>
                  <a:schemeClr val="dk1"/>
                </a:solidFill>
              </a:defRPr>
            </a:lvl9pPr>
          </a:lstStyle>
          <a:p>
            <a:endParaRPr/>
          </a:p>
        </p:txBody>
      </p:sp>
      <p:pic>
        <p:nvPicPr>
          <p:cNvPr id="69" name="Google Shape;69;p10"/>
          <p:cNvPicPr preferRelativeResize="0"/>
          <p:nvPr/>
        </p:nvPicPr>
        <p:blipFill>
          <a:blip r:embed="rId2">
            <a:alphaModFix/>
          </a:blip>
          <a:stretch>
            <a:fillRect/>
          </a:stretch>
        </p:blipFill>
        <p:spPr>
          <a:xfrm>
            <a:off x="6777575" y="4731405"/>
            <a:ext cx="1684856" cy="309769"/>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spTree>
      <p:nvGrpSpPr>
        <p:cNvPr id="1" name="Shape 10"/>
        <p:cNvGrpSpPr/>
        <p:nvPr/>
      </p:nvGrpSpPr>
      <p:grpSpPr>
        <a:xfrm>
          <a:off x="0" y="0"/>
          <a:ext cx="0" cy="0"/>
          <a:chOff x="0" y="0"/>
          <a:chExt cx="0" cy="0"/>
        </a:xfrm>
      </p:grpSpPr>
      <p:pic>
        <p:nvPicPr>
          <p:cNvPr id="2" name="Picture 4">
            <a:extLst>
              <a:ext uri="{FF2B5EF4-FFF2-40B4-BE49-F238E27FC236}">
                <a16:creationId xmlns:a16="http://schemas.microsoft.com/office/drawing/2014/main" id="{1EBD86ED-C2B3-8D58-BBB1-A3334323C1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23013" y="4194313"/>
            <a:ext cx="3604742" cy="651013"/>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4;p4">
            <a:extLst>
              <a:ext uri="{FF2B5EF4-FFF2-40B4-BE49-F238E27FC236}">
                <a16:creationId xmlns:a16="http://schemas.microsoft.com/office/drawing/2014/main" id="{43CADA59-A358-65FB-0A94-76F68C0D6C56}"/>
              </a:ext>
            </a:extLst>
          </p:cNvPr>
          <p:cNvSpPr txBox="1">
            <a:spLocks noGrp="1"/>
          </p:cNvSpPr>
          <p:nvPr>
            <p:ph type="title"/>
          </p:nvPr>
        </p:nvSpPr>
        <p:spPr>
          <a:xfrm>
            <a:off x="311700" y="2106409"/>
            <a:ext cx="8520600" cy="761717"/>
          </a:xfrm>
          <a:prstGeom prst="rect">
            <a:avLst/>
          </a:prstGeom>
          <a:noFill/>
          <a:ln>
            <a:noFill/>
          </a:ln>
        </p:spPr>
        <p:txBody>
          <a:bodyPr spcFirstLastPara="1" wrap="square" lIns="91425" tIns="91425" rIns="91425" bIns="91425" anchor="ctr" anchorCtr="0">
            <a:spAutoFit/>
          </a:bodyPr>
          <a:lstStyle>
            <a:lvl1pPr lvl="0" algn="ctr">
              <a:lnSpc>
                <a:spcPct val="100000"/>
              </a:lnSpc>
              <a:spcBef>
                <a:spcPts val="0"/>
              </a:spcBef>
              <a:spcAft>
                <a:spcPts val="0"/>
              </a:spcAft>
              <a:buSzPts val="4200"/>
              <a:buNone/>
              <a:defRPr sz="3750" b="1">
                <a:solidFill>
                  <a:srgbClr val="001970"/>
                </a:solidFill>
              </a:defRPr>
            </a:lvl1pPr>
            <a:lvl2pPr lvl="1" algn="ctr">
              <a:lnSpc>
                <a:spcPct val="100000"/>
              </a:lnSpc>
              <a:spcBef>
                <a:spcPts val="0"/>
              </a:spcBef>
              <a:spcAft>
                <a:spcPts val="0"/>
              </a:spcAft>
              <a:buSzPts val="3600"/>
              <a:buNone/>
              <a:defRPr sz="3599"/>
            </a:lvl2pPr>
            <a:lvl3pPr lvl="2" algn="ctr">
              <a:lnSpc>
                <a:spcPct val="100000"/>
              </a:lnSpc>
              <a:spcBef>
                <a:spcPts val="0"/>
              </a:spcBef>
              <a:spcAft>
                <a:spcPts val="0"/>
              </a:spcAft>
              <a:buSzPts val="3600"/>
              <a:buNone/>
              <a:defRPr sz="3599"/>
            </a:lvl3pPr>
            <a:lvl4pPr lvl="3" algn="ctr">
              <a:lnSpc>
                <a:spcPct val="100000"/>
              </a:lnSpc>
              <a:spcBef>
                <a:spcPts val="0"/>
              </a:spcBef>
              <a:spcAft>
                <a:spcPts val="0"/>
              </a:spcAft>
              <a:buSzPts val="3600"/>
              <a:buNone/>
              <a:defRPr sz="3599"/>
            </a:lvl4pPr>
            <a:lvl5pPr lvl="4" algn="ctr">
              <a:lnSpc>
                <a:spcPct val="100000"/>
              </a:lnSpc>
              <a:spcBef>
                <a:spcPts val="0"/>
              </a:spcBef>
              <a:spcAft>
                <a:spcPts val="0"/>
              </a:spcAft>
              <a:buSzPts val="3600"/>
              <a:buNone/>
              <a:defRPr sz="3599"/>
            </a:lvl5pPr>
            <a:lvl6pPr lvl="5" algn="ctr">
              <a:lnSpc>
                <a:spcPct val="100000"/>
              </a:lnSpc>
              <a:spcBef>
                <a:spcPts val="0"/>
              </a:spcBef>
              <a:spcAft>
                <a:spcPts val="0"/>
              </a:spcAft>
              <a:buSzPts val="3600"/>
              <a:buNone/>
              <a:defRPr sz="3599"/>
            </a:lvl6pPr>
            <a:lvl7pPr lvl="6" algn="ctr">
              <a:lnSpc>
                <a:spcPct val="100000"/>
              </a:lnSpc>
              <a:spcBef>
                <a:spcPts val="0"/>
              </a:spcBef>
              <a:spcAft>
                <a:spcPts val="0"/>
              </a:spcAft>
              <a:buSzPts val="3600"/>
              <a:buNone/>
              <a:defRPr sz="3599"/>
            </a:lvl7pPr>
            <a:lvl8pPr lvl="7" algn="ctr">
              <a:lnSpc>
                <a:spcPct val="100000"/>
              </a:lnSpc>
              <a:spcBef>
                <a:spcPts val="0"/>
              </a:spcBef>
              <a:spcAft>
                <a:spcPts val="0"/>
              </a:spcAft>
              <a:buSzPts val="3600"/>
              <a:buNone/>
              <a:defRPr sz="3599"/>
            </a:lvl8pPr>
            <a:lvl9pPr lvl="8" algn="ctr">
              <a:lnSpc>
                <a:spcPct val="100000"/>
              </a:lnSpc>
              <a:spcBef>
                <a:spcPts val="0"/>
              </a:spcBef>
              <a:spcAft>
                <a:spcPts val="0"/>
              </a:spcAft>
              <a:buSzPts val="3600"/>
              <a:buNone/>
              <a:defRPr sz="3599"/>
            </a:lvl9pPr>
          </a:lstStyle>
          <a:p>
            <a:endParaRPr dirty="0"/>
          </a:p>
        </p:txBody>
      </p:sp>
    </p:spTree>
    <p:extLst>
      <p:ext uri="{BB962C8B-B14F-4D97-AF65-F5344CB8AC3E}">
        <p14:creationId xmlns:p14="http://schemas.microsoft.com/office/powerpoint/2010/main" val="39657520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bg>
      <p:bgPr>
        <a:solidFill>
          <a:srgbClr val="001970"/>
        </a:solidFill>
        <a:effectLst/>
      </p:bgPr>
    </p:bg>
    <p:spTree>
      <p:nvGrpSpPr>
        <p:cNvPr id="1" name="Shape 10"/>
        <p:cNvGrpSpPr/>
        <p:nvPr/>
      </p:nvGrpSpPr>
      <p:grpSpPr>
        <a:xfrm>
          <a:off x="0" y="0"/>
          <a:ext cx="0" cy="0"/>
          <a:chOff x="0" y="0"/>
          <a:chExt cx="0" cy="0"/>
        </a:xfrm>
      </p:grpSpPr>
      <p:pic>
        <p:nvPicPr>
          <p:cNvPr id="2" name="Picture 4">
            <a:extLst>
              <a:ext uri="{FF2B5EF4-FFF2-40B4-BE49-F238E27FC236}">
                <a16:creationId xmlns:a16="http://schemas.microsoft.com/office/drawing/2014/main" id="{1EBD86ED-C2B3-8D58-BBB1-A3334323C168}"/>
              </a:ext>
            </a:extLst>
          </p:cNvPr>
          <p:cNvPicPr>
            <a:picLocks noChangeAspect="1" noChangeArrowheads="1"/>
          </p:cNvPicPr>
          <p:nvPr userDrawn="1"/>
        </p:nvPicPr>
        <p:blipFill>
          <a:blip r:embed="rId2"/>
          <a:srcRect/>
          <a:stretch/>
        </p:blipFill>
        <p:spPr bwMode="auto">
          <a:xfrm>
            <a:off x="2854485" y="4194313"/>
            <a:ext cx="3541797" cy="651013"/>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4;p4">
            <a:extLst>
              <a:ext uri="{FF2B5EF4-FFF2-40B4-BE49-F238E27FC236}">
                <a16:creationId xmlns:a16="http://schemas.microsoft.com/office/drawing/2014/main" id="{43CADA59-A358-65FB-0A94-76F68C0D6C56}"/>
              </a:ext>
            </a:extLst>
          </p:cNvPr>
          <p:cNvSpPr txBox="1">
            <a:spLocks noGrp="1"/>
          </p:cNvSpPr>
          <p:nvPr>
            <p:ph type="title"/>
          </p:nvPr>
        </p:nvSpPr>
        <p:spPr>
          <a:xfrm>
            <a:off x="311700" y="2106409"/>
            <a:ext cx="8520600" cy="761717"/>
          </a:xfrm>
          <a:prstGeom prst="rect">
            <a:avLst/>
          </a:prstGeom>
          <a:noFill/>
          <a:ln>
            <a:noFill/>
          </a:ln>
        </p:spPr>
        <p:txBody>
          <a:bodyPr spcFirstLastPara="1" wrap="square" lIns="91425" tIns="91425" rIns="91425" bIns="91425" anchor="ctr" anchorCtr="0">
            <a:spAutoFit/>
          </a:bodyPr>
          <a:lstStyle>
            <a:lvl1pPr lvl="0" algn="ctr">
              <a:lnSpc>
                <a:spcPct val="100000"/>
              </a:lnSpc>
              <a:spcBef>
                <a:spcPts val="0"/>
              </a:spcBef>
              <a:spcAft>
                <a:spcPts val="0"/>
              </a:spcAft>
              <a:buSzPts val="4200"/>
              <a:buNone/>
              <a:defRPr sz="3750" b="1">
                <a:solidFill>
                  <a:srgbClr val="001970"/>
                </a:solidFill>
              </a:defRPr>
            </a:lvl1pPr>
            <a:lvl2pPr lvl="1" algn="ctr">
              <a:lnSpc>
                <a:spcPct val="100000"/>
              </a:lnSpc>
              <a:spcBef>
                <a:spcPts val="0"/>
              </a:spcBef>
              <a:spcAft>
                <a:spcPts val="0"/>
              </a:spcAft>
              <a:buSzPts val="3600"/>
              <a:buNone/>
              <a:defRPr sz="3599"/>
            </a:lvl2pPr>
            <a:lvl3pPr lvl="2" algn="ctr">
              <a:lnSpc>
                <a:spcPct val="100000"/>
              </a:lnSpc>
              <a:spcBef>
                <a:spcPts val="0"/>
              </a:spcBef>
              <a:spcAft>
                <a:spcPts val="0"/>
              </a:spcAft>
              <a:buSzPts val="3600"/>
              <a:buNone/>
              <a:defRPr sz="3599"/>
            </a:lvl3pPr>
            <a:lvl4pPr lvl="3" algn="ctr">
              <a:lnSpc>
                <a:spcPct val="100000"/>
              </a:lnSpc>
              <a:spcBef>
                <a:spcPts val="0"/>
              </a:spcBef>
              <a:spcAft>
                <a:spcPts val="0"/>
              </a:spcAft>
              <a:buSzPts val="3600"/>
              <a:buNone/>
              <a:defRPr sz="3599"/>
            </a:lvl4pPr>
            <a:lvl5pPr lvl="4" algn="ctr">
              <a:lnSpc>
                <a:spcPct val="100000"/>
              </a:lnSpc>
              <a:spcBef>
                <a:spcPts val="0"/>
              </a:spcBef>
              <a:spcAft>
                <a:spcPts val="0"/>
              </a:spcAft>
              <a:buSzPts val="3600"/>
              <a:buNone/>
              <a:defRPr sz="3599"/>
            </a:lvl5pPr>
            <a:lvl6pPr lvl="5" algn="ctr">
              <a:lnSpc>
                <a:spcPct val="100000"/>
              </a:lnSpc>
              <a:spcBef>
                <a:spcPts val="0"/>
              </a:spcBef>
              <a:spcAft>
                <a:spcPts val="0"/>
              </a:spcAft>
              <a:buSzPts val="3600"/>
              <a:buNone/>
              <a:defRPr sz="3599"/>
            </a:lvl6pPr>
            <a:lvl7pPr lvl="6" algn="ctr">
              <a:lnSpc>
                <a:spcPct val="100000"/>
              </a:lnSpc>
              <a:spcBef>
                <a:spcPts val="0"/>
              </a:spcBef>
              <a:spcAft>
                <a:spcPts val="0"/>
              </a:spcAft>
              <a:buSzPts val="3600"/>
              <a:buNone/>
              <a:defRPr sz="3599"/>
            </a:lvl7pPr>
            <a:lvl8pPr lvl="7" algn="ctr">
              <a:lnSpc>
                <a:spcPct val="100000"/>
              </a:lnSpc>
              <a:spcBef>
                <a:spcPts val="0"/>
              </a:spcBef>
              <a:spcAft>
                <a:spcPts val="0"/>
              </a:spcAft>
              <a:buSzPts val="3600"/>
              <a:buNone/>
              <a:defRPr sz="3599"/>
            </a:lvl8pPr>
            <a:lvl9pPr lvl="8" algn="ctr">
              <a:lnSpc>
                <a:spcPct val="100000"/>
              </a:lnSpc>
              <a:spcBef>
                <a:spcPts val="0"/>
              </a:spcBef>
              <a:spcAft>
                <a:spcPts val="0"/>
              </a:spcAft>
              <a:buSzPts val="3600"/>
              <a:buNone/>
              <a:defRPr sz="3599"/>
            </a:lvl9pPr>
          </a:lstStyle>
          <a:p>
            <a:endParaRPr dirty="0"/>
          </a:p>
        </p:txBody>
      </p:sp>
    </p:spTree>
    <p:extLst>
      <p:ext uri="{BB962C8B-B14F-4D97-AF65-F5344CB8AC3E}">
        <p14:creationId xmlns:p14="http://schemas.microsoft.com/office/powerpoint/2010/main" val="149880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bg>
      <p:bgPr>
        <a:solidFill>
          <a:srgbClr val="001970"/>
        </a:solidFill>
        <a:effectLst/>
      </p:bgPr>
    </p:bg>
    <p:spTree>
      <p:nvGrpSpPr>
        <p:cNvPr id="1" name="Shape 10"/>
        <p:cNvGrpSpPr/>
        <p:nvPr/>
      </p:nvGrpSpPr>
      <p:grpSpPr>
        <a:xfrm>
          <a:off x="0" y="0"/>
          <a:ext cx="0" cy="0"/>
          <a:chOff x="0" y="0"/>
          <a:chExt cx="0" cy="0"/>
        </a:xfrm>
      </p:grpSpPr>
      <p:pic>
        <p:nvPicPr>
          <p:cNvPr id="4" name="Picture 3" descr="A sunset over a field of grass">
            <a:extLst>
              <a:ext uri="{FF2B5EF4-FFF2-40B4-BE49-F238E27FC236}">
                <a16:creationId xmlns:a16="http://schemas.microsoft.com/office/drawing/2014/main" id="{94BA698A-C699-F504-4A04-2F0A4497AD89}"/>
              </a:ext>
            </a:extLst>
          </p:cNvPr>
          <p:cNvPicPr>
            <a:picLocks noChangeAspect="1"/>
          </p:cNvPicPr>
          <p:nvPr userDrawn="1"/>
        </p:nvPicPr>
        <p:blipFill rotWithShape="1">
          <a:blip r:embed="rId2"/>
          <a:srcRect t="232" b="24731"/>
          <a:stretch/>
        </p:blipFill>
        <p:spPr>
          <a:xfrm>
            <a:off x="0" y="0"/>
            <a:ext cx="9141828" cy="5143500"/>
          </a:xfrm>
          <a:prstGeom prst="rect">
            <a:avLst/>
          </a:prstGeom>
        </p:spPr>
      </p:pic>
      <p:pic>
        <p:nvPicPr>
          <p:cNvPr id="2" name="Picture 4">
            <a:extLst>
              <a:ext uri="{FF2B5EF4-FFF2-40B4-BE49-F238E27FC236}">
                <a16:creationId xmlns:a16="http://schemas.microsoft.com/office/drawing/2014/main" id="{1EBD86ED-C2B3-8D58-BBB1-A3334323C168}"/>
              </a:ext>
            </a:extLst>
          </p:cNvPr>
          <p:cNvPicPr>
            <a:picLocks noChangeAspect="1" noChangeArrowheads="1"/>
          </p:cNvPicPr>
          <p:nvPr userDrawn="1"/>
        </p:nvPicPr>
        <p:blipFill>
          <a:blip r:embed="rId3"/>
          <a:srcRect/>
          <a:stretch/>
        </p:blipFill>
        <p:spPr bwMode="auto">
          <a:xfrm>
            <a:off x="2854485" y="4194313"/>
            <a:ext cx="3541797" cy="651013"/>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4;p4">
            <a:extLst>
              <a:ext uri="{FF2B5EF4-FFF2-40B4-BE49-F238E27FC236}">
                <a16:creationId xmlns:a16="http://schemas.microsoft.com/office/drawing/2014/main" id="{43CADA59-A358-65FB-0A94-76F68C0D6C56}"/>
              </a:ext>
            </a:extLst>
          </p:cNvPr>
          <p:cNvSpPr txBox="1">
            <a:spLocks noGrp="1"/>
          </p:cNvSpPr>
          <p:nvPr>
            <p:ph type="title"/>
          </p:nvPr>
        </p:nvSpPr>
        <p:spPr>
          <a:xfrm>
            <a:off x="310614" y="1768479"/>
            <a:ext cx="8520600" cy="761717"/>
          </a:xfrm>
          <a:prstGeom prst="rect">
            <a:avLst/>
          </a:prstGeom>
          <a:noFill/>
          <a:ln>
            <a:noFill/>
          </a:ln>
        </p:spPr>
        <p:txBody>
          <a:bodyPr spcFirstLastPara="1" wrap="square" lIns="91425" tIns="91425" rIns="91425" bIns="91425" anchor="ctr" anchorCtr="0">
            <a:spAutoFit/>
          </a:bodyPr>
          <a:lstStyle>
            <a:lvl1pPr lvl="0" algn="ctr">
              <a:lnSpc>
                <a:spcPct val="100000"/>
              </a:lnSpc>
              <a:spcBef>
                <a:spcPts val="0"/>
              </a:spcBef>
              <a:spcAft>
                <a:spcPts val="0"/>
              </a:spcAft>
              <a:buSzPts val="4200"/>
              <a:buNone/>
              <a:defRPr sz="3750" b="1">
                <a:solidFill>
                  <a:srgbClr val="001970"/>
                </a:solidFill>
              </a:defRPr>
            </a:lvl1pPr>
            <a:lvl2pPr lvl="1" algn="ctr">
              <a:lnSpc>
                <a:spcPct val="100000"/>
              </a:lnSpc>
              <a:spcBef>
                <a:spcPts val="0"/>
              </a:spcBef>
              <a:spcAft>
                <a:spcPts val="0"/>
              </a:spcAft>
              <a:buSzPts val="3600"/>
              <a:buNone/>
              <a:defRPr sz="3599"/>
            </a:lvl2pPr>
            <a:lvl3pPr lvl="2" algn="ctr">
              <a:lnSpc>
                <a:spcPct val="100000"/>
              </a:lnSpc>
              <a:spcBef>
                <a:spcPts val="0"/>
              </a:spcBef>
              <a:spcAft>
                <a:spcPts val="0"/>
              </a:spcAft>
              <a:buSzPts val="3600"/>
              <a:buNone/>
              <a:defRPr sz="3599"/>
            </a:lvl3pPr>
            <a:lvl4pPr lvl="3" algn="ctr">
              <a:lnSpc>
                <a:spcPct val="100000"/>
              </a:lnSpc>
              <a:spcBef>
                <a:spcPts val="0"/>
              </a:spcBef>
              <a:spcAft>
                <a:spcPts val="0"/>
              </a:spcAft>
              <a:buSzPts val="3600"/>
              <a:buNone/>
              <a:defRPr sz="3599"/>
            </a:lvl4pPr>
            <a:lvl5pPr lvl="4" algn="ctr">
              <a:lnSpc>
                <a:spcPct val="100000"/>
              </a:lnSpc>
              <a:spcBef>
                <a:spcPts val="0"/>
              </a:spcBef>
              <a:spcAft>
                <a:spcPts val="0"/>
              </a:spcAft>
              <a:buSzPts val="3600"/>
              <a:buNone/>
              <a:defRPr sz="3599"/>
            </a:lvl5pPr>
            <a:lvl6pPr lvl="5" algn="ctr">
              <a:lnSpc>
                <a:spcPct val="100000"/>
              </a:lnSpc>
              <a:spcBef>
                <a:spcPts val="0"/>
              </a:spcBef>
              <a:spcAft>
                <a:spcPts val="0"/>
              </a:spcAft>
              <a:buSzPts val="3600"/>
              <a:buNone/>
              <a:defRPr sz="3599"/>
            </a:lvl6pPr>
            <a:lvl7pPr lvl="6" algn="ctr">
              <a:lnSpc>
                <a:spcPct val="100000"/>
              </a:lnSpc>
              <a:spcBef>
                <a:spcPts val="0"/>
              </a:spcBef>
              <a:spcAft>
                <a:spcPts val="0"/>
              </a:spcAft>
              <a:buSzPts val="3600"/>
              <a:buNone/>
              <a:defRPr sz="3599"/>
            </a:lvl7pPr>
            <a:lvl8pPr lvl="7" algn="ctr">
              <a:lnSpc>
                <a:spcPct val="100000"/>
              </a:lnSpc>
              <a:spcBef>
                <a:spcPts val="0"/>
              </a:spcBef>
              <a:spcAft>
                <a:spcPts val="0"/>
              </a:spcAft>
              <a:buSzPts val="3600"/>
              <a:buNone/>
              <a:defRPr sz="3599"/>
            </a:lvl8pPr>
            <a:lvl9pPr lvl="8" algn="ctr">
              <a:lnSpc>
                <a:spcPct val="100000"/>
              </a:lnSpc>
              <a:spcBef>
                <a:spcPts val="0"/>
              </a:spcBef>
              <a:spcAft>
                <a:spcPts val="0"/>
              </a:spcAft>
              <a:buSzPts val="3600"/>
              <a:buNone/>
              <a:defRPr sz="3599"/>
            </a:lvl9pPr>
          </a:lstStyle>
          <a:p>
            <a:endParaRPr dirty="0"/>
          </a:p>
        </p:txBody>
      </p:sp>
    </p:spTree>
    <p:extLst>
      <p:ext uri="{BB962C8B-B14F-4D97-AF65-F5344CB8AC3E}">
        <p14:creationId xmlns:p14="http://schemas.microsoft.com/office/powerpoint/2010/main" val="31506171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 name="Google Shape;19;p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342900" lvl="0" indent="-228600" algn="l">
              <a:lnSpc>
                <a:spcPct val="100000"/>
              </a:lnSpc>
              <a:spcBef>
                <a:spcPts val="0"/>
              </a:spcBef>
              <a:spcAft>
                <a:spcPts val="0"/>
              </a:spcAft>
              <a:buSzPct val="80000"/>
              <a:buFontTx/>
              <a:buBlip>
                <a:blip r:embed="rId2">
                  <a:extLst>
                    <a:ext uri="{96DAC541-7B7A-43D3-8B79-37D633B846F1}">
                      <asvg:svgBlip xmlns:asvg="http://schemas.microsoft.com/office/drawing/2016/SVG/main" r:embed="rId3"/>
                    </a:ext>
                  </a:extLst>
                </a:blip>
              </a:buBlip>
              <a:defRPr sz="1500" b="0" i="0" u="none" strike="noStrike" cap="none" dirty="0">
                <a:solidFill>
                  <a:srgbClr val="5C6670"/>
                </a:solidFill>
                <a:latin typeface="Trebuchet MS"/>
                <a:ea typeface="Trebuchet MS"/>
                <a:cs typeface="Trebuchet MS"/>
                <a:sym typeface="Trebuchet MS"/>
              </a:defRPr>
            </a:lvl1pPr>
            <a:lvl2pPr marL="685800" lvl="1" indent="-228600" algn="l">
              <a:lnSpc>
                <a:spcPct val="100000"/>
              </a:lnSpc>
              <a:spcBef>
                <a:spcPts val="0"/>
              </a:spcBef>
              <a:spcAft>
                <a:spcPts val="0"/>
              </a:spcAft>
              <a:buSzPts val="1200"/>
              <a:buChar char="○"/>
              <a:defRPr/>
            </a:lvl2pPr>
            <a:lvl3pPr marL="1028700" lvl="2" indent="-228600" algn="l">
              <a:lnSpc>
                <a:spcPct val="100000"/>
              </a:lnSpc>
              <a:spcBef>
                <a:spcPts val="0"/>
              </a:spcBef>
              <a:spcAft>
                <a:spcPts val="0"/>
              </a:spcAft>
              <a:buSzPts val="1200"/>
              <a:buChar char="■"/>
              <a:defRPr/>
            </a:lvl3pPr>
            <a:lvl4pPr marL="1371600" lvl="3" indent="-228600" algn="l">
              <a:lnSpc>
                <a:spcPct val="100000"/>
              </a:lnSpc>
              <a:spcBef>
                <a:spcPts val="0"/>
              </a:spcBef>
              <a:spcAft>
                <a:spcPts val="0"/>
              </a:spcAft>
              <a:buSzPts val="1200"/>
              <a:buChar char="●"/>
              <a:defRPr/>
            </a:lvl4pPr>
            <a:lvl5pPr marL="1714500" lvl="4" indent="-228600" algn="l">
              <a:lnSpc>
                <a:spcPct val="100000"/>
              </a:lnSpc>
              <a:spcBef>
                <a:spcPts val="0"/>
              </a:spcBef>
              <a:spcAft>
                <a:spcPts val="0"/>
              </a:spcAft>
              <a:buSzPts val="1200"/>
              <a:buChar char="○"/>
              <a:defRPr/>
            </a:lvl5pPr>
            <a:lvl6pPr marL="2057400" lvl="5" indent="-228600" algn="l">
              <a:lnSpc>
                <a:spcPct val="100000"/>
              </a:lnSpc>
              <a:spcBef>
                <a:spcPts val="0"/>
              </a:spcBef>
              <a:spcAft>
                <a:spcPts val="0"/>
              </a:spcAft>
              <a:buSzPts val="1200"/>
              <a:buChar char="■"/>
              <a:defRPr/>
            </a:lvl6pPr>
            <a:lvl7pPr marL="2400300" lvl="6" indent="-228600" algn="l">
              <a:lnSpc>
                <a:spcPct val="100000"/>
              </a:lnSpc>
              <a:spcBef>
                <a:spcPts val="0"/>
              </a:spcBef>
              <a:spcAft>
                <a:spcPts val="0"/>
              </a:spcAft>
              <a:buSzPts val="1200"/>
              <a:buChar char="●"/>
              <a:defRPr/>
            </a:lvl7pPr>
            <a:lvl8pPr marL="2743200" lvl="7" indent="-228600" algn="l">
              <a:lnSpc>
                <a:spcPct val="100000"/>
              </a:lnSpc>
              <a:spcBef>
                <a:spcPts val="0"/>
              </a:spcBef>
              <a:spcAft>
                <a:spcPts val="0"/>
              </a:spcAft>
              <a:buSzPts val="1200"/>
              <a:buChar char="○"/>
              <a:defRPr/>
            </a:lvl8pPr>
            <a:lvl9pPr marL="3086100" lvl="8" indent="-228600" algn="l">
              <a:lnSpc>
                <a:spcPct val="100000"/>
              </a:lnSpc>
              <a:spcBef>
                <a:spcPts val="0"/>
              </a:spcBef>
              <a:spcAft>
                <a:spcPts val="0"/>
              </a:spcAft>
              <a:buSzPts val="1200"/>
              <a:buChar char="■"/>
              <a:defRPr/>
            </a:lvl9pPr>
          </a:lstStyle>
          <a:p>
            <a:endParaRPr dirty="0"/>
          </a:p>
        </p:txBody>
      </p:sp>
      <p:sp>
        <p:nvSpPr>
          <p:cNvPr id="20" name="Google Shape;20;p5"/>
          <p:cNvSpPr txBox="1">
            <a:spLocks noGrp="1"/>
          </p:cNvSpPr>
          <p:nvPr>
            <p:ph type="sldNum" idx="12"/>
          </p:nvPr>
        </p:nvSpPr>
        <p:spPr>
          <a:xfrm>
            <a:off x="8472458" y="4752372"/>
            <a:ext cx="548700" cy="281401"/>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1pPr>
            <a:lvl2pPr marL="0" lvl="1"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2pPr>
            <a:lvl3pPr marL="0" lvl="2"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3pPr>
            <a:lvl4pPr marL="0" lvl="3"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4pPr>
            <a:lvl5pPr marL="0" lvl="4"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5pPr>
            <a:lvl6pPr marL="0" lvl="5"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6pPr>
            <a:lvl7pPr marL="0" lvl="6"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7pPr>
            <a:lvl8pPr marL="0" lvl="7"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8pPr>
            <a:lvl9pPr marL="0" lvl="8"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9pPr>
          </a:lstStyle>
          <a:p>
            <a:fld id="{00000000-1234-1234-1234-123412341234}" type="slidenum">
              <a:rPr lang="en" smtClean="0"/>
              <a:pPr/>
              <a:t>‹#›</a:t>
            </a:fld>
            <a:endParaRPr lang="en"/>
          </a:p>
        </p:txBody>
      </p:sp>
      <p:pic>
        <p:nvPicPr>
          <p:cNvPr id="21" name="Google Shape;21;p5"/>
          <p:cNvPicPr preferRelativeResize="0"/>
          <p:nvPr/>
        </p:nvPicPr>
        <p:blipFill rotWithShape="1">
          <a:blip r:embed="rId4">
            <a:alphaModFix/>
          </a:blip>
          <a:srcRect t="1492" b="88756"/>
          <a:stretch/>
        </p:blipFill>
        <p:spPr>
          <a:xfrm>
            <a:off x="-56" y="4647300"/>
            <a:ext cx="9144114" cy="501376"/>
          </a:xfrm>
          <a:prstGeom prst="rect">
            <a:avLst/>
          </a:prstGeom>
          <a:noFill/>
          <a:ln>
            <a:noFill/>
          </a:ln>
        </p:spPr>
      </p:pic>
      <p:pic>
        <p:nvPicPr>
          <p:cNvPr id="22" name="Google Shape;22;p5"/>
          <p:cNvPicPr preferRelativeResize="0"/>
          <p:nvPr/>
        </p:nvPicPr>
        <p:blipFill rotWithShape="1">
          <a:blip r:embed="rId5">
            <a:alphaModFix/>
          </a:blip>
          <a:srcRect/>
          <a:stretch/>
        </p:blipFill>
        <p:spPr>
          <a:xfrm>
            <a:off x="126671" y="4726538"/>
            <a:ext cx="1863280" cy="342900"/>
          </a:xfrm>
          <a:prstGeom prst="rect">
            <a:avLst/>
          </a:prstGeom>
          <a:noFill/>
          <a:ln>
            <a:noFill/>
          </a:ln>
        </p:spPr>
      </p:pic>
    </p:spTree>
    <p:extLst>
      <p:ext uri="{BB962C8B-B14F-4D97-AF65-F5344CB8AC3E}">
        <p14:creationId xmlns:p14="http://schemas.microsoft.com/office/powerpoint/2010/main" val="33363370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 name="Google Shape;19;p5"/>
          <p:cNvSpPr txBox="1">
            <a:spLocks noGrp="1"/>
          </p:cNvSpPr>
          <p:nvPr>
            <p:ph type="body" idx="1"/>
          </p:nvPr>
        </p:nvSpPr>
        <p:spPr>
          <a:xfrm>
            <a:off x="311701" y="1152475"/>
            <a:ext cx="4260299" cy="3416400"/>
          </a:xfrm>
          <a:prstGeom prst="rect">
            <a:avLst/>
          </a:prstGeom>
          <a:noFill/>
          <a:ln>
            <a:noFill/>
          </a:ln>
        </p:spPr>
        <p:txBody>
          <a:bodyPr spcFirstLastPara="1" wrap="square" lIns="91425" tIns="91425" rIns="91425" bIns="91425" anchor="t" anchorCtr="0">
            <a:noAutofit/>
          </a:bodyPr>
          <a:lstStyle>
            <a:lvl1pPr marL="342900" lvl="0" indent="-228600" algn="l">
              <a:lnSpc>
                <a:spcPct val="100000"/>
              </a:lnSpc>
              <a:spcBef>
                <a:spcPts val="0"/>
              </a:spcBef>
              <a:spcAft>
                <a:spcPts val="0"/>
              </a:spcAft>
              <a:buSzPct val="80000"/>
              <a:buFontTx/>
              <a:buBlip>
                <a:blip r:embed="rId2">
                  <a:extLst>
                    <a:ext uri="{96DAC541-7B7A-43D3-8B79-37D633B846F1}">
                      <asvg:svgBlip xmlns:asvg="http://schemas.microsoft.com/office/drawing/2016/SVG/main" r:embed="rId3"/>
                    </a:ext>
                  </a:extLst>
                </a:blip>
              </a:buBlip>
              <a:defRPr sz="1500" b="0" i="0" u="none" strike="noStrike" cap="none" dirty="0">
                <a:solidFill>
                  <a:srgbClr val="5C6670"/>
                </a:solidFill>
                <a:latin typeface="Trebuchet MS"/>
                <a:ea typeface="Trebuchet MS"/>
                <a:cs typeface="Trebuchet MS"/>
                <a:sym typeface="Trebuchet MS"/>
              </a:defRPr>
            </a:lvl1pPr>
            <a:lvl2pPr marL="685800" lvl="1" indent="-228600" algn="l">
              <a:lnSpc>
                <a:spcPct val="100000"/>
              </a:lnSpc>
              <a:spcBef>
                <a:spcPts val="0"/>
              </a:spcBef>
              <a:spcAft>
                <a:spcPts val="0"/>
              </a:spcAft>
              <a:buSzPts val="1200"/>
              <a:buChar char="○"/>
              <a:defRPr/>
            </a:lvl2pPr>
            <a:lvl3pPr marL="1028700" lvl="2" indent="-228600" algn="l">
              <a:lnSpc>
                <a:spcPct val="100000"/>
              </a:lnSpc>
              <a:spcBef>
                <a:spcPts val="0"/>
              </a:spcBef>
              <a:spcAft>
                <a:spcPts val="0"/>
              </a:spcAft>
              <a:buSzPts val="1200"/>
              <a:buChar char="■"/>
              <a:defRPr/>
            </a:lvl3pPr>
            <a:lvl4pPr marL="1371600" lvl="3" indent="-228600" algn="l">
              <a:lnSpc>
                <a:spcPct val="100000"/>
              </a:lnSpc>
              <a:spcBef>
                <a:spcPts val="0"/>
              </a:spcBef>
              <a:spcAft>
                <a:spcPts val="0"/>
              </a:spcAft>
              <a:buSzPts val="1200"/>
              <a:buChar char="●"/>
              <a:defRPr/>
            </a:lvl4pPr>
            <a:lvl5pPr marL="1714500" lvl="4" indent="-228600" algn="l">
              <a:lnSpc>
                <a:spcPct val="100000"/>
              </a:lnSpc>
              <a:spcBef>
                <a:spcPts val="0"/>
              </a:spcBef>
              <a:spcAft>
                <a:spcPts val="0"/>
              </a:spcAft>
              <a:buSzPts val="1200"/>
              <a:buChar char="○"/>
              <a:defRPr/>
            </a:lvl5pPr>
            <a:lvl6pPr marL="2057400" lvl="5" indent="-228600" algn="l">
              <a:lnSpc>
                <a:spcPct val="100000"/>
              </a:lnSpc>
              <a:spcBef>
                <a:spcPts val="0"/>
              </a:spcBef>
              <a:spcAft>
                <a:spcPts val="0"/>
              </a:spcAft>
              <a:buSzPts val="1200"/>
              <a:buChar char="■"/>
              <a:defRPr/>
            </a:lvl6pPr>
            <a:lvl7pPr marL="2400300" lvl="6" indent="-228600" algn="l">
              <a:lnSpc>
                <a:spcPct val="100000"/>
              </a:lnSpc>
              <a:spcBef>
                <a:spcPts val="0"/>
              </a:spcBef>
              <a:spcAft>
                <a:spcPts val="0"/>
              </a:spcAft>
              <a:buSzPts val="1200"/>
              <a:buChar char="●"/>
              <a:defRPr/>
            </a:lvl7pPr>
            <a:lvl8pPr marL="2743200" lvl="7" indent="-228600" algn="l">
              <a:lnSpc>
                <a:spcPct val="100000"/>
              </a:lnSpc>
              <a:spcBef>
                <a:spcPts val="0"/>
              </a:spcBef>
              <a:spcAft>
                <a:spcPts val="0"/>
              </a:spcAft>
              <a:buSzPts val="1200"/>
              <a:buChar char="○"/>
              <a:defRPr/>
            </a:lvl8pPr>
            <a:lvl9pPr marL="3086100" lvl="8" indent="-228600" algn="l">
              <a:lnSpc>
                <a:spcPct val="100000"/>
              </a:lnSpc>
              <a:spcBef>
                <a:spcPts val="0"/>
              </a:spcBef>
              <a:spcAft>
                <a:spcPts val="0"/>
              </a:spcAft>
              <a:buSzPts val="1200"/>
              <a:buChar char="■"/>
              <a:defRPr/>
            </a:lvl9pPr>
          </a:lstStyle>
          <a:p>
            <a:endParaRPr dirty="0"/>
          </a:p>
        </p:txBody>
      </p:sp>
      <p:sp>
        <p:nvSpPr>
          <p:cNvPr id="20" name="Google Shape;20;p5"/>
          <p:cNvSpPr txBox="1">
            <a:spLocks noGrp="1"/>
          </p:cNvSpPr>
          <p:nvPr>
            <p:ph type="sldNum" idx="12"/>
          </p:nvPr>
        </p:nvSpPr>
        <p:spPr>
          <a:xfrm>
            <a:off x="8472458" y="4752372"/>
            <a:ext cx="548700" cy="281401"/>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1pPr>
            <a:lvl2pPr marL="0" lvl="1"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2pPr>
            <a:lvl3pPr marL="0" lvl="2"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3pPr>
            <a:lvl4pPr marL="0" lvl="3"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4pPr>
            <a:lvl5pPr marL="0" lvl="4"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5pPr>
            <a:lvl6pPr marL="0" lvl="5"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6pPr>
            <a:lvl7pPr marL="0" lvl="6"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7pPr>
            <a:lvl8pPr marL="0" lvl="7"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8pPr>
            <a:lvl9pPr marL="0" lvl="8"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9pPr>
          </a:lstStyle>
          <a:p>
            <a:fld id="{00000000-1234-1234-1234-123412341234}" type="slidenum">
              <a:rPr lang="en" smtClean="0"/>
              <a:pPr/>
              <a:t>‹#›</a:t>
            </a:fld>
            <a:endParaRPr lang="en"/>
          </a:p>
        </p:txBody>
      </p:sp>
      <p:pic>
        <p:nvPicPr>
          <p:cNvPr id="21" name="Google Shape;21;p5"/>
          <p:cNvPicPr preferRelativeResize="0"/>
          <p:nvPr/>
        </p:nvPicPr>
        <p:blipFill rotWithShape="1">
          <a:blip r:embed="rId4">
            <a:alphaModFix/>
          </a:blip>
          <a:srcRect t="1492" b="88756"/>
          <a:stretch/>
        </p:blipFill>
        <p:spPr>
          <a:xfrm>
            <a:off x="-56" y="4647300"/>
            <a:ext cx="9144114" cy="501376"/>
          </a:xfrm>
          <a:prstGeom prst="rect">
            <a:avLst/>
          </a:prstGeom>
          <a:noFill/>
          <a:ln>
            <a:noFill/>
          </a:ln>
        </p:spPr>
      </p:pic>
      <p:pic>
        <p:nvPicPr>
          <p:cNvPr id="22" name="Google Shape;22;p5"/>
          <p:cNvPicPr preferRelativeResize="0"/>
          <p:nvPr/>
        </p:nvPicPr>
        <p:blipFill rotWithShape="1">
          <a:blip r:embed="rId5">
            <a:alphaModFix/>
          </a:blip>
          <a:srcRect/>
          <a:stretch/>
        </p:blipFill>
        <p:spPr>
          <a:xfrm>
            <a:off x="126671" y="4726538"/>
            <a:ext cx="1863280" cy="342900"/>
          </a:xfrm>
          <a:prstGeom prst="rect">
            <a:avLst/>
          </a:prstGeom>
          <a:noFill/>
          <a:ln>
            <a:noFill/>
          </a:ln>
        </p:spPr>
      </p:pic>
      <p:sp>
        <p:nvSpPr>
          <p:cNvPr id="2" name="Google Shape;19;p5">
            <a:extLst>
              <a:ext uri="{FF2B5EF4-FFF2-40B4-BE49-F238E27FC236}">
                <a16:creationId xmlns:a16="http://schemas.microsoft.com/office/drawing/2014/main" id="{0660D5A7-DCD1-50FB-44FD-A7C1C12C4ECE}"/>
              </a:ext>
            </a:extLst>
          </p:cNvPr>
          <p:cNvSpPr txBox="1">
            <a:spLocks noGrp="1"/>
          </p:cNvSpPr>
          <p:nvPr>
            <p:ph type="body" idx="13"/>
          </p:nvPr>
        </p:nvSpPr>
        <p:spPr>
          <a:xfrm>
            <a:off x="4572000" y="1152475"/>
            <a:ext cx="4260299" cy="3416400"/>
          </a:xfrm>
          <a:prstGeom prst="rect">
            <a:avLst/>
          </a:prstGeom>
          <a:noFill/>
          <a:ln>
            <a:noFill/>
          </a:ln>
        </p:spPr>
        <p:txBody>
          <a:bodyPr spcFirstLastPara="1" wrap="square" lIns="91425" tIns="91425" rIns="91425" bIns="91425" anchor="t" anchorCtr="0">
            <a:noAutofit/>
          </a:bodyPr>
          <a:lstStyle>
            <a:lvl1pPr marL="342900" lvl="0" indent="-228600" algn="l">
              <a:lnSpc>
                <a:spcPct val="100000"/>
              </a:lnSpc>
              <a:spcBef>
                <a:spcPts val="0"/>
              </a:spcBef>
              <a:spcAft>
                <a:spcPts val="0"/>
              </a:spcAft>
              <a:buSzPct val="80000"/>
              <a:buFontTx/>
              <a:buBlip>
                <a:blip r:embed="rId2">
                  <a:extLst>
                    <a:ext uri="{96DAC541-7B7A-43D3-8B79-37D633B846F1}">
                      <asvg:svgBlip xmlns:asvg="http://schemas.microsoft.com/office/drawing/2016/SVG/main" r:embed="rId3"/>
                    </a:ext>
                  </a:extLst>
                </a:blip>
              </a:buBlip>
              <a:defRPr sz="1500" b="0" i="0" u="none" strike="noStrike" cap="none" dirty="0">
                <a:solidFill>
                  <a:srgbClr val="5C6670"/>
                </a:solidFill>
                <a:latin typeface="Trebuchet MS"/>
                <a:ea typeface="Trebuchet MS"/>
                <a:cs typeface="Trebuchet MS"/>
                <a:sym typeface="Trebuchet MS"/>
              </a:defRPr>
            </a:lvl1pPr>
            <a:lvl2pPr marL="685800" lvl="1" indent="-228600" algn="l">
              <a:lnSpc>
                <a:spcPct val="100000"/>
              </a:lnSpc>
              <a:spcBef>
                <a:spcPts val="0"/>
              </a:spcBef>
              <a:spcAft>
                <a:spcPts val="0"/>
              </a:spcAft>
              <a:buSzPts val="1200"/>
              <a:buChar char="○"/>
              <a:defRPr/>
            </a:lvl2pPr>
            <a:lvl3pPr marL="1028700" lvl="2" indent="-228600" algn="l">
              <a:lnSpc>
                <a:spcPct val="100000"/>
              </a:lnSpc>
              <a:spcBef>
                <a:spcPts val="0"/>
              </a:spcBef>
              <a:spcAft>
                <a:spcPts val="0"/>
              </a:spcAft>
              <a:buSzPts val="1200"/>
              <a:buChar char="■"/>
              <a:defRPr/>
            </a:lvl3pPr>
            <a:lvl4pPr marL="1371600" lvl="3" indent="-228600" algn="l">
              <a:lnSpc>
                <a:spcPct val="100000"/>
              </a:lnSpc>
              <a:spcBef>
                <a:spcPts val="0"/>
              </a:spcBef>
              <a:spcAft>
                <a:spcPts val="0"/>
              </a:spcAft>
              <a:buSzPts val="1200"/>
              <a:buChar char="●"/>
              <a:defRPr/>
            </a:lvl4pPr>
            <a:lvl5pPr marL="1714500" lvl="4" indent="-228600" algn="l">
              <a:lnSpc>
                <a:spcPct val="100000"/>
              </a:lnSpc>
              <a:spcBef>
                <a:spcPts val="0"/>
              </a:spcBef>
              <a:spcAft>
                <a:spcPts val="0"/>
              </a:spcAft>
              <a:buSzPts val="1200"/>
              <a:buChar char="○"/>
              <a:defRPr/>
            </a:lvl5pPr>
            <a:lvl6pPr marL="2057400" lvl="5" indent="-228600" algn="l">
              <a:lnSpc>
                <a:spcPct val="100000"/>
              </a:lnSpc>
              <a:spcBef>
                <a:spcPts val="0"/>
              </a:spcBef>
              <a:spcAft>
                <a:spcPts val="0"/>
              </a:spcAft>
              <a:buSzPts val="1200"/>
              <a:buChar char="■"/>
              <a:defRPr/>
            </a:lvl6pPr>
            <a:lvl7pPr marL="2400300" lvl="6" indent="-228600" algn="l">
              <a:lnSpc>
                <a:spcPct val="100000"/>
              </a:lnSpc>
              <a:spcBef>
                <a:spcPts val="0"/>
              </a:spcBef>
              <a:spcAft>
                <a:spcPts val="0"/>
              </a:spcAft>
              <a:buSzPts val="1200"/>
              <a:buChar char="●"/>
              <a:defRPr/>
            </a:lvl7pPr>
            <a:lvl8pPr marL="2743200" lvl="7" indent="-228600" algn="l">
              <a:lnSpc>
                <a:spcPct val="100000"/>
              </a:lnSpc>
              <a:spcBef>
                <a:spcPts val="0"/>
              </a:spcBef>
              <a:spcAft>
                <a:spcPts val="0"/>
              </a:spcAft>
              <a:buSzPts val="1200"/>
              <a:buChar char="○"/>
              <a:defRPr/>
            </a:lvl8pPr>
            <a:lvl9pPr marL="3086100" lvl="8" indent="-228600" algn="l">
              <a:lnSpc>
                <a:spcPct val="100000"/>
              </a:lnSpc>
              <a:spcBef>
                <a:spcPts val="0"/>
              </a:spcBef>
              <a:spcAft>
                <a:spcPts val="0"/>
              </a:spcAft>
              <a:buSzPts val="1200"/>
              <a:buChar char="■"/>
              <a:defRPr/>
            </a:lvl9pPr>
          </a:lstStyle>
          <a:p>
            <a:endParaRPr dirty="0"/>
          </a:p>
        </p:txBody>
      </p:sp>
    </p:spTree>
    <p:extLst>
      <p:ext uri="{BB962C8B-B14F-4D97-AF65-F5344CB8AC3E}">
        <p14:creationId xmlns:p14="http://schemas.microsoft.com/office/powerpoint/2010/main" val="9893696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 Logo">
  <p:cSld name="Blank + Logo">
    <p:spTree>
      <p:nvGrpSpPr>
        <p:cNvPr id="1" name="Shape 110"/>
        <p:cNvGrpSpPr/>
        <p:nvPr/>
      </p:nvGrpSpPr>
      <p:grpSpPr>
        <a:xfrm>
          <a:off x="0" y="0"/>
          <a:ext cx="0" cy="0"/>
          <a:chOff x="0" y="0"/>
          <a:chExt cx="0" cy="0"/>
        </a:xfrm>
      </p:grpSpPr>
      <p:sp>
        <p:nvSpPr>
          <p:cNvPr id="111" name="Google Shape;111;p14"/>
          <p:cNvSpPr txBox="1">
            <a:spLocks noGrp="1"/>
          </p:cNvSpPr>
          <p:nvPr>
            <p:ph type="sldNum" idx="12"/>
          </p:nvPr>
        </p:nvSpPr>
        <p:spPr>
          <a:xfrm>
            <a:off x="8472458" y="4752372"/>
            <a:ext cx="548700" cy="281401"/>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1pPr>
            <a:lvl2pPr marL="0" lvl="1"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2pPr>
            <a:lvl3pPr marL="0" lvl="2"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3pPr>
            <a:lvl4pPr marL="0" lvl="3"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4pPr>
            <a:lvl5pPr marL="0" lvl="4"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5pPr>
            <a:lvl6pPr marL="0" lvl="5"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6pPr>
            <a:lvl7pPr marL="0" lvl="6"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7pPr>
            <a:lvl8pPr marL="0" lvl="7"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8pPr>
            <a:lvl9pPr marL="0" lvl="8"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9pPr>
          </a:lstStyle>
          <a:p>
            <a:fld id="{00000000-1234-1234-1234-123412341234}" type="slidenum">
              <a:rPr lang="en" smtClean="0"/>
              <a:pPr/>
              <a:t>‹#›</a:t>
            </a:fld>
            <a:endParaRPr lang="en"/>
          </a:p>
        </p:txBody>
      </p:sp>
      <p:pic>
        <p:nvPicPr>
          <p:cNvPr id="112" name="Google Shape;112;p14"/>
          <p:cNvPicPr preferRelativeResize="0"/>
          <p:nvPr/>
        </p:nvPicPr>
        <p:blipFill rotWithShape="1">
          <a:blip r:embed="rId2">
            <a:alphaModFix/>
          </a:blip>
          <a:srcRect t="1492" b="88756"/>
          <a:stretch/>
        </p:blipFill>
        <p:spPr>
          <a:xfrm>
            <a:off x="-56" y="4647300"/>
            <a:ext cx="9144114" cy="501376"/>
          </a:xfrm>
          <a:prstGeom prst="rect">
            <a:avLst/>
          </a:prstGeom>
          <a:noFill/>
          <a:ln>
            <a:noFill/>
          </a:ln>
        </p:spPr>
      </p:pic>
      <p:pic>
        <p:nvPicPr>
          <p:cNvPr id="113" name="Google Shape;113;p14"/>
          <p:cNvPicPr preferRelativeResize="0"/>
          <p:nvPr/>
        </p:nvPicPr>
        <p:blipFill rotWithShape="1">
          <a:blip r:embed="rId3">
            <a:alphaModFix/>
          </a:blip>
          <a:srcRect/>
          <a:stretch/>
        </p:blipFill>
        <p:spPr>
          <a:xfrm>
            <a:off x="126671" y="4726538"/>
            <a:ext cx="1863280" cy="342900"/>
          </a:xfrm>
          <a:prstGeom prst="rect">
            <a:avLst/>
          </a:prstGeom>
          <a:noFill/>
          <a:ln>
            <a:noFill/>
          </a:ln>
        </p:spPr>
      </p:pic>
    </p:spTree>
    <p:extLst>
      <p:ext uri="{BB962C8B-B14F-4D97-AF65-F5344CB8AC3E}">
        <p14:creationId xmlns:p14="http://schemas.microsoft.com/office/powerpoint/2010/main" val="24816275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446485" y="281286"/>
            <a:ext cx="7715250" cy="659011"/>
          </a:xfrm>
          <a:prstGeom prst="rect">
            <a:avLst/>
          </a:prstGeom>
        </p:spPr>
        <p:txBody>
          <a:bodyPr anchor="t"/>
          <a:lstStyle>
            <a:lvl1pPr algn="l">
              <a:defRPr sz="3163" b="0">
                <a:solidFill>
                  <a:srgbClr val="53585F"/>
                </a:solidFill>
              </a:defRPr>
            </a:lvl1pPr>
          </a:lstStyle>
          <a:p>
            <a:r>
              <a:rPr lang="en-US" dirty="0"/>
              <a:t>Click to edit Master title style</a:t>
            </a:r>
          </a:p>
        </p:txBody>
      </p:sp>
      <p:sp>
        <p:nvSpPr>
          <p:cNvPr id="7" name="Content Placeholder 2"/>
          <p:cNvSpPr>
            <a:spLocks noGrp="1"/>
          </p:cNvSpPr>
          <p:nvPr>
            <p:ph idx="1" hasCustomPrompt="1"/>
          </p:nvPr>
        </p:nvSpPr>
        <p:spPr>
          <a:xfrm>
            <a:off x="457648" y="1004590"/>
            <a:ext cx="7715250" cy="3455789"/>
          </a:xfrm>
          <a:prstGeom prst="rect">
            <a:avLst/>
          </a:prstGeom>
        </p:spPr>
        <p:txBody>
          <a:bodyPr vert="horz"/>
          <a:lstStyle>
            <a:lvl1pPr>
              <a:defRPr baseline="0">
                <a:solidFill>
                  <a:srgbClr val="53585F"/>
                </a:solidFill>
              </a:defRPr>
            </a:lvl1pPr>
            <a:lvl2pPr>
              <a:defRPr>
                <a:solidFill>
                  <a:srgbClr val="53585F"/>
                </a:solidFill>
              </a:defRPr>
            </a:lvl2pPr>
            <a:lvl3pPr>
              <a:defRPr>
                <a:solidFill>
                  <a:srgbClr val="53585F"/>
                </a:solidFill>
              </a:defRPr>
            </a:lvl3pPr>
            <a:lvl4pPr>
              <a:defRPr>
                <a:solidFill>
                  <a:srgbClr val="53585F"/>
                </a:solidFill>
              </a:defRPr>
            </a:lvl4pPr>
            <a:lvl5pPr>
              <a:defRPr>
                <a:solidFill>
                  <a:srgbClr val="53585F"/>
                </a:solidFill>
              </a:defRPr>
            </a:lvl5pPr>
          </a:lstStyle>
          <a:p>
            <a:pPr lvl="0"/>
            <a:r>
              <a:rPr lang="en-US" dirty="0"/>
              <a:t>Click to edit Master text styles for long amount of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55780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46485" y="763488"/>
            <a:ext cx="7715250" cy="1205508"/>
          </a:xfrm>
          <a:prstGeom prst="rect">
            <a:avLst/>
          </a:prstGeom>
        </p:spPr>
        <p:txBody>
          <a:bodyPr anchor="b"/>
          <a:lstStyle>
            <a:lvl1pPr algn="l">
              <a:defRPr sz="3163" b="0"/>
            </a:lvl1pPr>
          </a:lstStyle>
          <a:p>
            <a:r>
              <a:rPr lang="en-US" dirty="0"/>
              <a:t>Click to Edit Master Title Style</a:t>
            </a:r>
          </a:p>
        </p:txBody>
      </p:sp>
      <p:sp>
        <p:nvSpPr>
          <p:cNvPr id="7" name="Content Placeholder 2"/>
          <p:cNvSpPr>
            <a:spLocks noGrp="1"/>
          </p:cNvSpPr>
          <p:nvPr>
            <p:ph idx="1" hasCustomPrompt="1"/>
          </p:nvPr>
        </p:nvSpPr>
        <p:spPr>
          <a:xfrm>
            <a:off x="457648" y="2049363"/>
            <a:ext cx="7715250" cy="2411016"/>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 for small amount of text</a:t>
            </a:r>
          </a:p>
        </p:txBody>
      </p:sp>
    </p:spTree>
    <p:extLst>
      <p:ext uri="{BB962C8B-B14F-4D97-AF65-F5344CB8AC3E}">
        <p14:creationId xmlns:p14="http://schemas.microsoft.com/office/powerpoint/2010/main" val="5212802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457647" y="205941"/>
            <a:ext cx="8228707" cy="857250"/>
          </a:xfrm>
          <a:prstGeom prst="rect">
            <a:avLst/>
          </a:prstGeom>
          <a:noFill/>
          <a:ln>
            <a:noFill/>
          </a:ln>
        </p:spPr>
        <p:txBody>
          <a:bodyPr spcFirstLastPara="1" wrap="square" lIns="91425" tIns="91425" rIns="91425" bIns="91425" anchor="t" anchorCtr="0">
            <a:noAutofit/>
          </a:bodyPr>
          <a:lstStyle>
            <a:lvl1pPr marL="0" marR="0" lvl="0" indent="0" algn="ctr" rtl="0">
              <a:spcBef>
                <a:spcPts val="0"/>
              </a:spcBef>
              <a:spcAft>
                <a:spcPts val="0"/>
              </a:spcAft>
              <a:buSzPts val="1400"/>
              <a:buNone/>
              <a:defRPr sz="2847" b="1" i="1" u="none" strike="noStrike" cap="none">
                <a:solidFill>
                  <a:srgbClr val="53585F"/>
                </a:solidFill>
                <a:latin typeface="Trebuchet MS"/>
                <a:ea typeface="Trebuchet MS"/>
                <a:cs typeface="Trebuchet MS"/>
                <a:sym typeface="Trebuchet MS"/>
              </a:defRPr>
            </a:lvl1pPr>
            <a:lvl2pPr marL="0" marR="0" lvl="1" indent="0" algn="ctr" rtl="0">
              <a:spcBef>
                <a:spcPts val="0"/>
              </a:spcBef>
              <a:spcAft>
                <a:spcPts val="0"/>
              </a:spcAft>
              <a:buSzPts val="1400"/>
              <a:buNone/>
              <a:defRPr sz="3479" b="1" i="1" u="none" strike="noStrike" cap="none">
                <a:solidFill>
                  <a:srgbClr val="FFFFFF"/>
                </a:solidFill>
                <a:latin typeface="Trebuchet MS"/>
                <a:ea typeface="Trebuchet MS"/>
                <a:cs typeface="Trebuchet MS"/>
                <a:sym typeface="Trebuchet MS"/>
              </a:defRPr>
            </a:lvl2pPr>
            <a:lvl3pPr marL="0" marR="0" lvl="2" indent="0" algn="ctr" rtl="0">
              <a:spcBef>
                <a:spcPts val="0"/>
              </a:spcBef>
              <a:spcAft>
                <a:spcPts val="0"/>
              </a:spcAft>
              <a:buSzPts val="1400"/>
              <a:buNone/>
              <a:defRPr sz="3479" b="1" i="1" u="none" strike="noStrike" cap="none">
                <a:solidFill>
                  <a:srgbClr val="FFFFFF"/>
                </a:solidFill>
                <a:latin typeface="Trebuchet MS"/>
                <a:ea typeface="Trebuchet MS"/>
                <a:cs typeface="Trebuchet MS"/>
                <a:sym typeface="Trebuchet MS"/>
              </a:defRPr>
            </a:lvl3pPr>
            <a:lvl4pPr marL="0" marR="0" lvl="3" indent="0" algn="ctr" rtl="0">
              <a:spcBef>
                <a:spcPts val="0"/>
              </a:spcBef>
              <a:spcAft>
                <a:spcPts val="0"/>
              </a:spcAft>
              <a:buSzPts val="1400"/>
              <a:buNone/>
              <a:defRPr sz="3479" b="1" i="1" u="none" strike="noStrike" cap="none">
                <a:solidFill>
                  <a:srgbClr val="FFFFFF"/>
                </a:solidFill>
                <a:latin typeface="Trebuchet MS"/>
                <a:ea typeface="Trebuchet MS"/>
                <a:cs typeface="Trebuchet MS"/>
                <a:sym typeface="Trebuchet MS"/>
              </a:defRPr>
            </a:lvl4pPr>
            <a:lvl5pPr marL="0" marR="0" lvl="4" indent="0" algn="ctr" rtl="0">
              <a:spcBef>
                <a:spcPts val="0"/>
              </a:spcBef>
              <a:spcAft>
                <a:spcPts val="0"/>
              </a:spcAft>
              <a:buSzPts val="1400"/>
              <a:buNone/>
              <a:defRPr sz="3479" b="1" i="1" u="none" strike="noStrike" cap="none">
                <a:solidFill>
                  <a:srgbClr val="FFFFFF"/>
                </a:solidFill>
                <a:latin typeface="Trebuchet MS"/>
                <a:ea typeface="Trebuchet MS"/>
                <a:cs typeface="Trebuchet MS"/>
                <a:sym typeface="Trebuchet MS"/>
              </a:defRPr>
            </a:lvl5pPr>
            <a:lvl6pPr marL="241061" marR="0" lvl="5" indent="0" algn="ctr" rtl="0">
              <a:spcBef>
                <a:spcPts val="0"/>
              </a:spcBef>
              <a:spcAft>
                <a:spcPts val="0"/>
              </a:spcAft>
              <a:buSzPts val="1400"/>
              <a:buNone/>
              <a:defRPr sz="3479" b="1" i="1" u="none" strike="noStrike" cap="none">
                <a:solidFill>
                  <a:srgbClr val="FFFFFF"/>
                </a:solidFill>
                <a:latin typeface="Trebuchet MS"/>
                <a:ea typeface="Trebuchet MS"/>
                <a:cs typeface="Trebuchet MS"/>
                <a:sym typeface="Trebuchet MS"/>
              </a:defRPr>
            </a:lvl6pPr>
            <a:lvl7pPr marL="482122" marR="0" lvl="6" indent="0" algn="ctr" rtl="0">
              <a:spcBef>
                <a:spcPts val="0"/>
              </a:spcBef>
              <a:spcAft>
                <a:spcPts val="0"/>
              </a:spcAft>
              <a:buSzPts val="1400"/>
              <a:buNone/>
              <a:defRPr sz="3479" b="1" i="1" u="none" strike="noStrike" cap="none">
                <a:solidFill>
                  <a:srgbClr val="FFFFFF"/>
                </a:solidFill>
                <a:latin typeface="Trebuchet MS"/>
                <a:ea typeface="Trebuchet MS"/>
                <a:cs typeface="Trebuchet MS"/>
                <a:sym typeface="Trebuchet MS"/>
              </a:defRPr>
            </a:lvl7pPr>
            <a:lvl8pPr marL="723182" marR="0" lvl="7" indent="0" algn="ctr" rtl="0">
              <a:spcBef>
                <a:spcPts val="0"/>
              </a:spcBef>
              <a:spcAft>
                <a:spcPts val="0"/>
              </a:spcAft>
              <a:buSzPts val="1400"/>
              <a:buNone/>
              <a:defRPr sz="3479" b="1" i="1" u="none" strike="noStrike" cap="none">
                <a:solidFill>
                  <a:srgbClr val="FFFFFF"/>
                </a:solidFill>
                <a:latin typeface="Trebuchet MS"/>
                <a:ea typeface="Trebuchet MS"/>
                <a:cs typeface="Trebuchet MS"/>
                <a:sym typeface="Trebuchet MS"/>
              </a:defRPr>
            </a:lvl8pPr>
            <a:lvl9pPr marL="964243" marR="0" lvl="8" indent="0" algn="ctr" rtl="0">
              <a:spcBef>
                <a:spcPts val="0"/>
              </a:spcBef>
              <a:spcAft>
                <a:spcPts val="0"/>
              </a:spcAft>
              <a:buSzPts val="1400"/>
              <a:buNone/>
              <a:defRPr sz="3479" b="1" i="1" u="none" strike="noStrike" cap="none">
                <a:solidFill>
                  <a:srgbClr val="FFFFFF"/>
                </a:solidFill>
                <a:latin typeface="Trebuchet MS"/>
                <a:ea typeface="Trebuchet MS"/>
                <a:cs typeface="Trebuchet MS"/>
                <a:sym typeface="Trebuchet MS"/>
              </a:defRPr>
            </a:lvl9pPr>
          </a:lstStyle>
          <a:p>
            <a:endParaRPr/>
          </a:p>
        </p:txBody>
      </p:sp>
      <p:sp>
        <p:nvSpPr>
          <p:cNvPr id="20" name="Google Shape;20;p4"/>
          <p:cNvSpPr txBox="1">
            <a:spLocks noGrp="1"/>
          </p:cNvSpPr>
          <p:nvPr>
            <p:ph type="sldNum" idx="12"/>
          </p:nvPr>
        </p:nvSpPr>
        <p:spPr>
          <a:xfrm>
            <a:off x="6553276" y="4767616"/>
            <a:ext cx="2133078" cy="273751"/>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632" b="0" i="0" u="none" strike="noStrike" cap="none">
                <a:solidFill>
                  <a:srgbClr val="53585F"/>
                </a:solidFill>
                <a:latin typeface="Trebuchet MS"/>
                <a:ea typeface="Trebuchet MS"/>
                <a:cs typeface="Trebuchet MS"/>
                <a:sym typeface="Trebuchet MS"/>
              </a:defRPr>
            </a:lvl1pPr>
            <a:lvl2pPr marL="0" marR="0" lvl="1" indent="0" algn="r" rtl="0">
              <a:spcBef>
                <a:spcPts val="0"/>
              </a:spcBef>
              <a:spcAft>
                <a:spcPts val="0"/>
              </a:spcAft>
              <a:buNone/>
              <a:defRPr sz="632" b="0" i="0" u="none" strike="noStrike" cap="none">
                <a:solidFill>
                  <a:srgbClr val="53585F"/>
                </a:solidFill>
                <a:latin typeface="Trebuchet MS"/>
                <a:ea typeface="Trebuchet MS"/>
                <a:cs typeface="Trebuchet MS"/>
                <a:sym typeface="Trebuchet MS"/>
              </a:defRPr>
            </a:lvl2pPr>
            <a:lvl3pPr marL="0" marR="0" lvl="2" indent="0" algn="r" rtl="0">
              <a:spcBef>
                <a:spcPts val="0"/>
              </a:spcBef>
              <a:spcAft>
                <a:spcPts val="0"/>
              </a:spcAft>
              <a:buNone/>
              <a:defRPr sz="632" b="0" i="0" u="none" strike="noStrike" cap="none">
                <a:solidFill>
                  <a:srgbClr val="53585F"/>
                </a:solidFill>
                <a:latin typeface="Trebuchet MS"/>
                <a:ea typeface="Trebuchet MS"/>
                <a:cs typeface="Trebuchet MS"/>
                <a:sym typeface="Trebuchet MS"/>
              </a:defRPr>
            </a:lvl3pPr>
            <a:lvl4pPr marL="0" marR="0" lvl="3" indent="0" algn="r" rtl="0">
              <a:spcBef>
                <a:spcPts val="0"/>
              </a:spcBef>
              <a:spcAft>
                <a:spcPts val="0"/>
              </a:spcAft>
              <a:buNone/>
              <a:defRPr sz="632" b="0" i="0" u="none" strike="noStrike" cap="none">
                <a:solidFill>
                  <a:srgbClr val="53585F"/>
                </a:solidFill>
                <a:latin typeface="Trebuchet MS"/>
                <a:ea typeface="Trebuchet MS"/>
                <a:cs typeface="Trebuchet MS"/>
                <a:sym typeface="Trebuchet MS"/>
              </a:defRPr>
            </a:lvl4pPr>
            <a:lvl5pPr marL="0" marR="0" lvl="4" indent="0" algn="r" rtl="0">
              <a:spcBef>
                <a:spcPts val="0"/>
              </a:spcBef>
              <a:spcAft>
                <a:spcPts val="0"/>
              </a:spcAft>
              <a:buNone/>
              <a:defRPr sz="632" b="0" i="0" u="none" strike="noStrike" cap="none">
                <a:solidFill>
                  <a:srgbClr val="53585F"/>
                </a:solidFill>
                <a:latin typeface="Trebuchet MS"/>
                <a:ea typeface="Trebuchet MS"/>
                <a:cs typeface="Trebuchet MS"/>
                <a:sym typeface="Trebuchet MS"/>
              </a:defRPr>
            </a:lvl5pPr>
            <a:lvl6pPr marL="0" marR="0" lvl="5" indent="0" algn="r" rtl="0">
              <a:spcBef>
                <a:spcPts val="0"/>
              </a:spcBef>
              <a:spcAft>
                <a:spcPts val="0"/>
              </a:spcAft>
              <a:buNone/>
              <a:defRPr sz="632" b="0" i="0" u="none" strike="noStrike" cap="none">
                <a:solidFill>
                  <a:srgbClr val="53585F"/>
                </a:solidFill>
                <a:latin typeface="Trebuchet MS"/>
                <a:ea typeface="Trebuchet MS"/>
                <a:cs typeface="Trebuchet MS"/>
                <a:sym typeface="Trebuchet MS"/>
              </a:defRPr>
            </a:lvl6pPr>
            <a:lvl7pPr marL="0" marR="0" lvl="6" indent="0" algn="r" rtl="0">
              <a:spcBef>
                <a:spcPts val="0"/>
              </a:spcBef>
              <a:spcAft>
                <a:spcPts val="0"/>
              </a:spcAft>
              <a:buNone/>
              <a:defRPr sz="632" b="0" i="0" u="none" strike="noStrike" cap="none">
                <a:solidFill>
                  <a:srgbClr val="53585F"/>
                </a:solidFill>
                <a:latin typeface="Trebuchet MS"/>
                <a:ea typeface="Trebuchet MS"/>
                <a:cs typeface="Trebuchet MS"/>
                <a:sym typeface="Trebuchet MS"/>
              </a:defRPr>
            </a:lvl7pPr>
            <a:lvl8pPr marL="0" marR="0" lvl="7" indent="0" algn="r" rtl="0">
              <a:spcBef>
                <a:spcPts val="0"/>
              </a:spcBef>
              <a:spcAft>
                <a:spcPts val="0"/>
              </a:spcAft>
              <a:buNone/>
              <a:defRPr sz="632" b="0" i="0" u="none" strike="noStrike" cap="none">
                <a:solidFill>
                  <a:srgbClr val="53585F"/>
                </a:solidFill>
                <a:latin typeface="Trebuchet MS"/>
                <a:ea typeface="Trebuchet MS"/>
                <a:cs typeface="Trebuchet MS"/>
                <a:sym typeface="Trebuchet MS"/>
              </a:defRPr>
            </a:lvl8pPr>
            <a:lvl9pPr marL="0" marR="0" lvl="8" indent="0" algn="r" rtl="0">
              <a:spcBef>
                <a:spcPts val="0"/>
              </a:spcBef>
              <a:spcAft>
                <a:spcPts val="0"/>
              </a:spcAft>
              <a:buNone/>
              <a:defRPr sz="632" b="0" i="0" u="none" strike="noStrike" cap="none">
                <a:solidFill>
                  <a:srgbClr val="53585F"/>
                </a:solidFill>
                <a:latin typeface="Trebuchet MS"/>
                <a:ea typeface="Trebuchet MS"/>
                <a:cs typeface="Trebuchet MS"/>
                <a:sym typeface="Trebuchet M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274551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 Green 1">
  <p:cSld name="Section header - Green 1">
    <p:bg>
      <p:bgPr>
        <a:solidFill>
          <a:srgbClr val="001970"/>
        </a:solidFill>
        <a:effectLst/>
      </p:bgPr>
    </p:bg>
    <p:spTree>
      <p:nvGrpSpPr>
        <p:cNvPr id="1" name="Shape 69"/>
        <p:cNvGrpSpPr/>
        <p:nvPr/>
      </p:nvGrpSpPr>
      <p:grpSpPr>
        <a:xfrm>
          <a:off x="0" y="0"/>
          <a:ext cx="0" cy="0"/>
          <a:chOff x="0" y="0"/>
          <a:chExt cx="0" cy="0"/>
        </a:xfrm>
      </p:grpSpPr>
      <p:pic>
        <p:nvPicPr>
          <p:cNvPr id="2" name="Google Shape;65;p10">
            <a:extLst>
              <a:ext uri="{FF2B5EF4-FFF2-40B4-BE49-F238E27FC236}">
                <a16:creationId xmlns:a16="http://schemas.microsoft.com/office/drawing/2014/main" id="{7424204B-46F9-3023-7737-7F52E8826996}"/>
              </a:ext>
            </a:extLst>
          </p:cNvPr>
          <p:cNvPicPr preferRelativeResize="0"/>
          <p:nvPr userDrawn="1"/>
        </p:nvPicPr>
        <p:blipFill rotWithShape="1">
          <a:blip r:embed="rId2">
            <a:alphaModFix/>
          </a:blip>
          <a:srcRect t="1492" b="88756"/>
          <a:stretch/>
        </p:blipFill>
        <p:spPr>
          <a:xfrm>
            <a:off x="-56" y="4647300"/>
            <a:ext cx="9144114" cy="501376"/>
          </a:xfrm>
          <a:prstGeom prst="rect">
            <a:avLst/>
          </a:prstGeom>
          <a:noFill/>
          <a:ln>
            <a:noFill/>
          </a:ln>
        </p:spPr>
      </p:pic>
      <p:sp>
        <p:nvSpPr>
          <p:cNvPr id="70" name="Google Shape;70;p11"/>
          <p:cNvSpPr txBox="1">
            <a:spLocks noGrp="1"/>
          </p:cNvSpPr>
          <p:nvPr>
            <p:ph type="ctrTitle"/>
          </p:nvPr>
        </p:nvSpPr>
        <p:spPr>
          <a:xfrm>
            <a:off x="714375" y="1337779"/>
            <a:ext cx="7715009" cy="636556"/>
          </a:xfrm>
          <a:prstGeom prst="rect">
            <a:avLst/>
          </a:prstGeom>
          <a:noFill/>
          <a:ln>
            <a:noFill/>
          </a:ln>
        </p:spPr>
        <p:txBody>
          <a:bodyPr spcFirstLastPara="1" wrap="square" lIns="58925" tIns="29450" rIns="58925" bIns="29450" anchor="t" anchorCtr="0">
            <a:spAutoFit/>
          </a:bodyPr>
          <a:lstStyle>
            <a:lvl1pPr marR="0" lvl="0" algn="ctr" rtl="0">
              <a:lnSpc>
                <a:spcPct val="100000"/>
              </a:lnSpc>
              <a:spcBef>
                <a:spcPts val="0"/>
              </a:spcBef>
              <a:spcAft>
                <a:spcPts val="0"/>
              </a:spcAft>
              <a:buClr>
                <a:srgbClr val="000000"/>
              </a:buClr>
              <a:buSzPts val="800"/>
              <a:buFont typeface="Arial"/>
              <a:buNone/>
              <a:defRPr sz="3750" b="1" i="0" u="none" strike="noStrike" cap="none">
                <a:solidFill>
                  <a:srgbClr val="FFFFFF"/>
                </a:solidFill>
                <a:latin typeface="Trebuchet MS"/>
                <a:ea typeface="Trebuchet MS"/>
                <a:cs typeface="Trebuchet MS"/>
                <a:sym typeface="Trebuchet MS"/>
              </a:defRPr>
            </a:lvl1pPr>
            <a:lvl2pPr marR="0" lvl="1" algn="ctr" rtl="0">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2pPr>
            <a:lvl3pPr marR="0" lvl="2" algn="ctr" rtl="0">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3pPr>
            <a:lvl4pPr marR="0" lvl="3" algn="ctr" rtl="0">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4pPr>
            <a:lvl5pPr marR="0" lvl="4" algn="ctr" rtl="0">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5pPr>
            <a:lvl6pPr marR="0" lvl="5" algn="ctr" rtl="0">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6pPr>
            <a:lvl7pPr marR="0" lvl="6" algn="ctr" rtl="0">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7pPr>
            <a:lvl8pPr marR="0" lvl="7" algn="ctr" rtl="0">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8pPr>
            <a:lvl9pPr marR="0" lvl="8" algn="ctr" rtl="0">
              <a:lnSpc>
                <a:spcPct val="100000"/>
              </a:lnSpc>
              <a:spcBef>
                <a:spcPts val="0"/>
              </a:spcBef>
              <a:spcAft>
                <a:spcPts val="0"/>
              </a:spcAft>
              <a:buClr>
                <a:srgbClr val="000000"/>
              </a:buClr>
              <a:buSzPts val="900"/>
              <a:buFont typeface="Arial"/>
              <a:buNone/>
              <a:defRPr sz="4299" b="1" i="1" u="none" strike="noStrike" cap="none">
                <a:solidFill>
                  <a:srgbClr val="FFFFFF"/>
                </a:solidFill>
                <a:latin typeface="Trebuchet MS"/>
                <a:ea typeface="Trebuchet MS"/>
                <a:cs typeface="Trebuchet MS"/>
                <a:sym typeface="Trebuchet MS"/>
              </a:defRPr>
            </a:lvl9pPr>
          </a:lstStyle>
          <a:p>
            <a:endParaRPr/>
          </a:p>
        </p:txBody>
      </p:sp>
      <p:sp>
        <p:nvSpPr>
          <p:cNvPr id="71" name="Google Shape;71;p11"/>
          <p:cNvSpPr txBox="1">
            <a:spLocks noGrp="1"/>
          </p:cNvSpPr>
          <p:nvPr>
            <p:ph type="sldNum" idx="12"/>
          </p:nvPr>
        </p:nvSpPr>
        <p:spPr>
          <a:xfrm>
            <a:off x="8472458" y="4752371"/>
            <a:ext cx="548693" cy="281475"/>
          </a:xfrm>
          <a:prstGeom prst="rect">
            <a:avLst/>
          </a:prstGeom>
          <a:noFill/>
          <a:ln>
            <a:noFill/>
          </a:ln>
        </p:spPr>
        <p:txBody>
          <a:bodyPr spcFirstLastPara="1" wrap="square" lIns="91425" tIns="91425" rIns="91425" bIns="91425" anchor="ctr" anchorCtr="0">
            <a:noAutofit/>
          </a:bodyPr>
          <a:lstStyle>
            <a:lvl1pPr marL="0" lvl="0" indent="0" algn="r" rtl="0">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1pPr>
            <a:lvl2pPr marL="0" lvl="1" indent="0" algn="r" rtl="0">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2pPr>
            <a:lvl3pPr marL="0" lvl="2" indent="0" algn="r" rtl="0">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3pPr>
            <a:lvl4pPr marL="0" lvl="3" indent="0" algn="r" rtl="0">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4pPr>
            <a:lvl5pPr marL="0" lvl="4" indent="0" algn="r" rtl="0">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5pPr>
            <a:lvl6pPr marL="0" lvl="5" indent="0" algn="r" rtl="0">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6pPr>
            <a:lvl7pPr marL="0" lvl="6" indent="0" algn="r" rtl="0">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7pPr>
            <a:lvl8pPr marL="0" lvl="7" indent="0" algn="r" rtl="0">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8pPr>
            <a:lvl9pPr marL="0" lvl="8" indent="0" algn="r" rtl="0">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9pPr>
          </a:lstStyle>
          <a:p>
            <a:fld id="{00000000-1234-1234-1234-123412341234}" type="slidenum">
              <a:rPr lang="en" smtClean="0"/>
              <a:pPr/>
              <a:t>‹#›</a:t>
            </a:fld>
            <a:endParaRPr lang="en"/>
          </a:p>
        </p:txBody>
      </p:sp>
      <p:pic>
        <p:nvPicPr>
          <p:cNvPr id="72" name="Google Shape;72;p11"/>
          <p:cNvPicPr preferRelativeResize="0"/>
          <p:nvPr/>
        </p:nvPicPr>
        <p:blipFill rotWithShape="1">
          <a:blip r:embed="rId3">
            <a:alphaModFix/>
          </a:blip>
          <a:srcRect/>
          <a:stretch/>
        </p:blipFill>
        <p:spPr>
          <a:xfrm>
            <a:off x="126671" y="4726538"/>
            <a:ext cx="1863280" cy="342900"/>
          </a:xfrm>
          <a:prstGeom prst="rect">
            <a:avLst/>
          </a:prstGeom>
          <a:noFill/>
          <a:ln>
            <a:noFill/>
          </a:ln>
        </p:spPr>
      </p:pic>
    </p:spTree>
    <p:extLst>
      <p:ext uri="{BB962C8B-B14F-4D97-AF65-F5344CB8AC3E}">
        <p14:creationId xmlns:p14="http://schemas.microsoft.com/office/powerpoint/2010/main" val="3357611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1">
  <p:cSld name="OBJECT_1">
    <p:bg>
      <p:bgPr>
        <a:gradFill>
          <a:gsLst>
            <a:gs pos="0">
              <a:srgbClr val="2C68B2"/>
            </a:gs>
            <a:gs pos="100000">
              <a:srgbClr val="162B46"/>
            </a:gs>
          </a:gsLst>
          <a:lin ang="5400012" scaled="0"/>
        </a:gradFill>
        <a:effectLst/>
      </p:bgPr>
    </p:bg>
    <p:spTree>
      <p:nvGrpSpPr>
        <p:cNvPr id="1" name="Shape 70"/>
        <p:cNvGrpSpPr/>
        <p:nvPr/>
      </p:nvGrpSpPr>
      <p:grpSpPr>
        <a:xfrm>
          <a:off x="0" y="0"/>
          <a:ext cx="0" cy="0"/>
          <a:chOff x="0" y="0"/>
          <a:chExt cx="0" cy="0"/>
        </a:xfrm>
      </p:grpSpPr>
      <p:sp>
        <p:nvSpPr>
          <p:cNvPr id="71" name="Google Shape;71;p11"/>
          <p:cNvSpPr txBox="1">
            <a:spLocks noGrp="1"/>
          </p:cNvSpPr>
          <p:nvPr>
            <p:ph type="title"/>
          </p:nvPr>
        </p:nvSpPr>
        <p:spPr>
          <a:xfrm>
            <a:off x="399100" y="25475"/>
            <a:ext cx="82296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Clr>
                <a:srgbClr val="FFD100"/>
              </a:buClr>
              <a:buSzPts val="1400"/>
              <a:buNone/>
              <a:defRPr i="1">
                <a:solidFill>
                  <a:srgbClr val="FFD100"/>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72" name="Google Shape;72;p11"/>
          <p:cNvSpPr txBox="1">
            <a:spLocks noGrp="1"/>
          </p:cNvSpPr>
          <p:nvPr>
            <p:ph type="body" idx="1"/>
          </p:nvPr>
        </p:nvSpPr>
        <p:spPr>
          <a:xfrm>
            <a:off x="457200" y="971550"/>
            <a:ext cx="8229600" cy="3394500"/>
          </a:xfrm>
          <a:prstGeom prst="rect">
            <a:avLst/>
          </a:prstGeom>
          <a:noFill/>
          <a:ln>
            <a:noFill/>
          </a:ln>
        </p:spPr>
        <p:txBody>
          <a:bodyPr spcFirstLastPara="1" wrap="square" lIns="91425" tIns="45700" rIns="91425" bIns="45700" anchor="t" anchorCtr="0">
            <a:noAutofit/>
          </a:bodyPr>
          <a:lstStyle>
            <a:lvl1pPr marL="457200" lvl="0" indent="-431800" algn="l" rtl="0">
              <a:spcBef>
                <a:spcPts val="640"/>
              </a:spcBef>
              <a:spcAft>
                <a:spcPts val="0"/>
              </a:spcAft>
              <a:buClr>
                <a:schemeClr val="dk1"/>
              </a:buClr>
              <a:buSzPts val="3200"/>
              <a:buFont typeface="Noto Sans Symbols"/>
              <a:buChar char="▪"/>
              <a:defRPr>
                <a:solidFill>
                  <a:schemeClr val="dk1"/>
                </a:solidFill>
                <a:latin typeface="Calibri"/>
                <a:ea typeface="Calibri"/>
                <a:cs typeface="Calibri"/>
                <a:sym typeface="Calibri"/>
              </a:defRPr>
            </a:lvl1pPr>
            <a:lvl2pPr marL="914400" lvl="1" indent="-450850" algn="l" rtl="0">
              <a:spcBef>
                <a:spcPts val="560"/>
              </a:spcBef>
              <a:spcAft>
                <a:spcPts val="0"/>
              </a:spcAft>
              <a:buClr>
                <a:schemeClr val="dk1"/>
              </a:buClr>
              <a:buSzPts val="3500"/>
              <a:buFont typeface="Arial"/>
              <a:buChar char="•"/>
              <a:defRPr>
                <a:solidFill>
                  <a:schemeClr val="dk1"/>
                </a:solidFill>
                <a:latin typeface="Calibri"/>
                <a:ea typeface="Calibri"/>
                <a:cs typeface="Calibri"/>
                <a:sym typeface="Calibri"/>
              </a:defRPr>
            </a:lvl2pPr>
            <a:lvl3pPr marL="1371600" lvl="2" indent="-419100" algn="l" rtl="0">
              <a:spcBef>
                <a:spcPts val="480"/>
              </a:spcBef>
              <a:spcAft>
                <a:spcPts val="0"/>
              </a:spcAft>
              <a:buClr>
                <a:schemeClr val="dk1"/>
              </a:buClr>
              <a:buSzPts val="3000"/>
              <a:buFont typeface="Calibri"/>
              <a:buChar char="−"/>
              <a:defRPr>
                <a:solidFill>
                  <a:schemeClr val="dk1"/>
                </a:solidFill>
                <a:latin typeface="Calibri"/>
                <a:ea typeface="Calibri"/>
                <a:cs typeface="Calibri"/>
                <a:sym typeface="Calibri"/>
              </a:defRPr>
            </a:lvl3pPr>
            <a:lvl4pPr marL="1828800" lvl="3" indent="-325755" algn="l" rtl="0">
              <a:spcBef>
                <a:spcPts val="360"/>
              </a:spcBef>
              <a:spcAft>
                <a:spcPts val="0"/>
              </a:spcAft>
              <a:buClr>
                <a:schemeClr val="dk1"/>
              </a:buClr>
              <a:buSzPts val="1530"/>
              <a:buChar char="o"/>
              <a:defRPr>
                <a:solidFill>
                  <a:schemeClr val="dk1"/>
                </a:solidFill>
              </a:defRPr>
            </a:lvl4pPr>
            <a:lvl5pPr marL="2286000" lvl="4" indent="-342900" algn="l" rtl="0">
              <a:spcBef>
                <a:spcPts val="360"/>
              </a:spcBef>
              <a:spcAft>
                <a:spcPts val="0"/>
              </a:spcAft>
              <a:buClr>
                <a:schemeClr val="dk1"/>
              </a:buClr>
              <a:buSzPts val="1800"/>
              <a:buChar char="»"/>
              <a:defRPr>
                <a:solidFill>
                  <a:schemeClr val="dk1"/>
                </a:solidFill>
              </a:defRPr>
            </a:lvl5pPr>
            <a:lvl6pPr marL="2743200" lvl="5" indent="-342900" algn="l" rtl="0">
              <a:spcBef>
                <a:spcPts val="360"/>
              </a:spcBef>
              <a:spcAft>
                <a:spcPts val="0"/>
              </a:spcAft>
              <a:buClr>
                <a:schemeClr val="dk1"/>
              </a:buClr>
              <a:buSzPts val="1800"/>
              <a:buChar char="•"/>
              <a:defRPr>
                <a:solidFill>
                  <a:schemeClr val="dk1"/>
                </a:solidFill>
              </a:defRPr>
            </a:lvl6pPr>
            <a:lvl7pPr marL="3200400" lvl="6" indent="-342900" algn="l" rtl="0">
              <a:spcBef>
                <a:spcPts val="360"/>
              </a:spcBef>
              <a:spcAft>
                <a:spcPts val="0"/>
              </a:spcAft>
              <a:buClr>
                <a:schemeClr val="dk1"/>
              </a:buClr>
              <a:buSzPts val="1800"/>
              <a:buChar char="•"/>
              <a:defRPr>
                <a:solidFill>
                  <a:schemeClr val="dk1"/>
                </a:solidFill>
              </a:defRPr>
            </a:lvl7pPr>
            <a:lvl8pPr marL="3657600" lvl="7" indent="-342900" algn="l" rtl="0">
              <a:spcBef>
                <a:spcPts val="360"/>
              </a:spcBef>
              <a:spcAft>
                <a:spcPts val="0"/>
              </a:spcAft>
              <a:buClr>
                <a:schemeClr val="dk1"/>
              </a:buClr>
              <a:buSzPts val="1800"/>
              <a:buChar char="•"/>
              <a:defRPr>
                <a:solidFill>
                  <a:schemeClr val="dk1"/>
                </a:solidFill>
              </a:defRPr>
            </a:lvl8pPr>
            <a:lvl9pPr marL="4114800" lvl="8" indent="-342900" algn="l" rtl="0">
              <a:spcBef>
                <a:spcPts val="360"/>
              </a:spcBef>
              <a:spcAft>
                <a:spcPts val="0"/>
              </a:spcAft>
              <a:buClr>
                <a:schemeClr val="dk1"/>
              </a:buClr>
              <a:buSzPts val="1800"/>
              <a:buChar char="•"/>
              <a:defRPr>
                <a:solidFill>
                  <a:schemeClr val="dk1"/>
                </a:solidFill>
              </a:defRPr>
            </a:lvl9pPr>
          </a:lstStyle>
          <a:p>
            <a:endParaRPr/>
          </a:p>
        </p:txBody>
      </p:sp>
      <p:sp>
        <p:nvSpPr>
          <p:cNvPr id="73" name="Google Shape;73;p1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 name="Google Shape;74;p1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5" name="Google Shape;75;p1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FFFFFF"/>
                </a:solidFill>
                <a:latin typeface="Arial"/>
                <a:ea typeface="Arial"/>
                <a:cs typeface="Arial"/>
                <a:sym typeface="Arial"/>
              </a:defRPr>
            </a:lvl1pPr>
            <a:lvl2pPr marL="0" marR="0" lvl="1" indent="0" algn="r" rtl="0">
              <a:spcBef>
                <a:spcPts val="0"/>
              </a:spcBef>
              <a:spcAft>
                <a:spcPts val="0"/>
              </a:spcAft>
              <a:buNone/>
              <a:defRPr sz="1200" b="0" i="0" u="none" strike="noStrike" cap="none">
                <a:solidFill>
                  <a:srgbClr val="FFFFFF"/>
                </a:solidFill>
                <a:latin typeface="Arial"/>
                <a:ea typeface="Arial"/>
                <a:cs typeface="Arial"/>
                <a:sym typeface="Arial"/>
              </a:defRPr>
            </a:lvl2pPr>
            <a:lvl3pPr marL="0" marR="0" lvl="2" indent="0" algn="r" rtl="0">
              <a:spcBef>
                <a:spcPts val="0"/>
              </a:spcBef>
              <a:spcAft>
                <a:spcPts val="0"/>
              </a:spcAft>
              <a:buNone/>
              <a:defRPr sz="1200" b="0" i="0" u="none" strike="noStrike" cap="none">
                <a:solidFill>
                  <a:srgbClr val="FFFFFF"/>
                </a:solidFill>
                <a:latin typeface="Arial"/>
                <a:ea typeface="Arial"/>
                <a:cs typeface="Arial"/>
                <a:sym typeface="Arial"/>
              </a:defRPr>
            </a:lvl3pPr>
            <a:lvl4pPr marL="0" marR="0" lvl="3" indent="0" algn="r" rtl="0">
              <a:spcBef>
                <a:spcPts val="0"/>
              </a:spcBef>
              <a:spcAft>
                <a:spcPts val="0"/>
              </a:spcAft>
              <a:buNone/>
              <a:defRPr sz="1200" b="0" i="0" u="none" strike="noStrike" cap="none">
                <a:solidFill>
                  <a:srgbClr val="FFFFFF"/>
                </a:solidFill>
                <a:latin typeface="Arial"/>
                <a:ea typeface="Arial"/>
                <a:cs typeface="Arial"/>
                <a:sym typeface="Arial"/>
              </a:defRPr>
            </a:lvl4pPr>
            <a:lvl5pPr marL="0" marR="0" lvl="4" indent="0" algn="r" rtl="0">
              <a:spcBef>
                <a:spcPts val="0"/>
              </a:spcBef>
              <a:spcAft>
                <a:spcPts val="0"/>
              </a:spcAft>
              <a:buNone/>
              <a:defRPr sz="1200" b="0" i="0" u="none" strike="noStrike" cap="none">
                <a:solidFill>
                  <a:srgbClr val="FFFFFF"/>
                </a:solidFill>
                <a:latin typeface="Arial"/>
                <a:ea typeface="Arial"/>
                <a:cs typeface="Arial"/>
                <a:sym typeface="Arial"/>
              </a:defRPr>
            </a:lvl5pPr>
            <a:lvl6pPr marL="0" marR="0" lvl="5" indent="0" algn="r" rtl="0">
              <a:spcBef>
                <a:spcPts val="0"/>
              </a:spcBef>
              <a:spcAft>
                <a:spcPts val="0"/>
              </a:spcAft>
              <a:buNone/>
              <a:defRPr sz="1200" b="0" i="0" u="none" strike="noStrike" cap="none">
                <a:solidFill>
                  <a:srgbClr val="FFFFFF"/>
                </a:solidFill>
                <a:latin typeface="Arial"/>
                <a:ea typeface="Arial"/>
                <a:cs typeface="Arial"/>
                <a:sym typeface="Arial"/>
              </a:defRPr>
            </a:lvl6pPr>
            <a:lvl7pPr marL="0" marR="0" lvl="6" indent="0" algn="r" rtl="0">
              <a:spcBef>
                <a:spcPts val="0"/>
              </a:spcBef>
              <a:spcAft>
                <a:spcPts val="0"/>
              </a:spcAft>
              <a:buNone/>
              <a:defRPr sz="1200" b="0" i="0" u="none" strike="noStrike" cap="none">
                <a:solidFill>
                  <a:srgbClr val="FFFFFF"/>
                </a:solidFill>
                <a:latin typeface="Arial"/>
                <a:ea typeface="Arial"/>
                <a:cs typeface="Arial"/>
                <a:sym typeface="Arial"/>
              </a:defRPr>
            </a:lvl7pPr>
            <a:lvl8pPr marL="0" marR="0" lvl="7" indent="0" algn="r" rtl="0">
              <a:spcBef>
                <a:spcPts val="0"/>
              </a:spcBef>
              <a:spcAft>
                <a:spcPts val="0"/>
              </a:spcAft>
              <a:buNone/>
              <a:defRPr sz="1200" b="0" i="0" u="none" strike="noStrike" cap="none">
                <a:solidFill>
                  <a:srgbClr val="FFFFFF"/>
                </a:solidFill>
                <a:latin typeface="Arial"/>
                <a:ea typeface="Arial"/>
                <a:cs typeface="Arial"/>
                <a:sym typeface="Arial"/>
              </a:defRPr>
            </a:lvl8pPr>
            <a:lvl9pPr marL="0" marR="0" lvl="8" indent="0" algn="r" rtl="0">
              <a:spcBef>
                <a:spcPts val="0"/>
              </a:spcBef>
              <a:spcAft>
                <a:spcPts val="0"/>
              </a:spcAft>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76" name="Google Shape;76;p11"/>
          <p:cNvPicPr preferRelativeResize="0"/>
          <p:nvPr/>
        </p:nvPicPr>
        <p:blipFill>
          <a:blip r:embed="rId2">
            <a:alphaModFix/>
          </a:blip>
          <a:stretch>
            <a:fillRect/>
          </a:stretch>
        </p:blipFill>
        <p:spPr>
          <a:xfrm>
            <a:off x="6777575" y="4731405"/>
            <a:ext cx="1684856" cy="309769"/>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 White" type="secHead">
  <p:cSld name="Section header - White">
    <p:spTree>
      <p:nvGrpSpPr>
        <p:cNvPr id="1" name="Shape 12"/>
        <p:cNvGrpSpPr/>
        <p:nvPr/>
      </p:nvGrpSpPr>
      <p:grpSpPr>
        <a:xfrm>
          <a:off x="0" y="0"/>
          <a:ext cx="0" cy="0"/>
          <a:chOff x="0" y="0"/>
          <a:chExt cx="0" cy="0"/>
        </a:xfrm>
      </p:grpSpPr>
      <p:pic>
        <p:nvPicPr>
          <p:cNvPr id="13" name="Google Shape;13;p4"/>
          <p:cNvPicPr preferRelativeResize="0"/>
          <p:nvPr/>
        </p:nvPicPr>
        <p:blipFill rotWithShape="1">
          <a:blip r:embed="rId2">
            <a:alphaModFix/>
          </a:blip>
          <a:srcRect t="1492" b="88756"/>
          <a:stretch/>
        </p:blipFill>
        <p:spPr>
          <a:xfrm>
            <a:off x="-56" y="4642125"/>
            <a:ext cx="9144114" cy="501376"/>
          </a:xfrm>
          <a:prstGeom prst="rect">
            <a:avLst/>
          </a:prstGeom>
          <a:noFill/>
          <a:ln>
            <a:noFill/>
          </a:ln>
        </p:spPr>
      </p:pic>
      <p:sp>
        <p:nvSpPr>
          <p:cNvPr id="14" name="Google Shape;14;p4"/>
          <p:cNvSpPr txBox="1">
            <a:spLocks noGrp="1"/>
          </p:cNvSpPr>
          <p:nvPr>
            <p:ph type="title"/>
          </p:nvPr>
        </p:nvSpPr>
        <p:spPr>
          <a:xfrm>
            <a:off x="311700" y="2190892"/>
            <a:ext cx="8520600" cy="761717"/>
          </a:xfrm>
          <a:prstGeom prst="rect">
            <a:avLst/>
          </a:prstGeom>
          <a:noFill/>
          <a:ln>
            <a:noFill/>
          </a:ln>
        </p:spPr>
        <p:txBody>
          <a:bodyPr spcFirstLastPara="1" wrap="square" lIns="91425" tIns="91425" rIns="91425" bIns="91425" anchor="ctr" anchorCtr="0">
            <a:spAutoFit/>
          </a:bodyPr>
          <a:lstStyle>
            <a:lvl1pPr lvl="0" algn="ctr">
              <a:lnSpc>
                <a:spcPct val="100000"/>
              </a:lnSpc>
              <a:spcBef>
                <a:spcPts val="0"/>
              </a:spcBef>
              <a:spcAft>
                <a:spcPts val="0"/>
              </a:spcAft>
              <a:buSzPts val="4200"/>
              <a:buNone/>
              <a:defRPr sz="3750" b="1">
                <a:solidFill>
                  <a:srgbClr val="001970"/>
                </a:solidFill>
              </a:defRPr>
            </a:lvl1pPr>
            <a:lvl2pPr lvl="1" algn="ctr">
              <a:lnSpc>
                <a:spcPct val="100000"/>
              </a:lnSpc>
              <a:spcBef>
                <a:spcPts val="0"/>
              </a:spcBef>
              <a:spcAft>
                <a:spcPts val="0"/>
              </a:spcAft>
              <a:buSzPts val="3600"/>
              <a:buNone/>
              <a:defRPr sz="3599"/>
            </a:lvl2pPr>
            <a:lvl3pPr lvl="2" algn="ctr">
              <a:lnSpc>
                <a:spcPct val="100000"/>
              </a:lnSpc>
              <a:spcBef>
                <a:spcPts val="0"/>
              </a:spcBef>
              <a:spcAft>
                <a:spcPts val="0"/>
              </a:spcAft>
              <a:buSzPts val="3600"/>
              <a:buNone/>
              <a:defRPr sz="3599"/>
            </a:lvl3pPr>
            <a:lvl4pPr lvl="3" algn="ctr">
              <a:lnSpc>
                <a:spcPct val="100000"/>
              </a:lnSpc>
              <a:spcBef>
                <a:spcPts val="0"/>
              </a:spcBef>
              <a:spcAft>
                <a:spcPts val="0"/>
              </a:spcAft>
              <a:buSzPts val="3600"/>
              <a:buNone/>
              <a:defRPr sz="3599"/>
            </a:lvl4pPr>
            <a:lvl5pPr lvl="4" algn="ctr">
              <a:lnSpc>
                <a:spcPct val="100000"/>
              </a:lnSpc>
              <a:spcBef>
                <a:spcPts val="0"/>
              </a:spcBef>
              <a:spcAft>
                <a:spcPts val="0"/>
              </a:spcAft>
              <a:buSzPts val="3600"/>
              <a:buNone/>
              <a:defRPr sz="3599"/>
            </a:lvl5pPr>
            <a:lvl6pPr lvl="5" algn="ctr">
              <a:lnSpc>
                <a:spcPct val="100000"/>
              </a:lnSpc>
              <a:spcBef>
                <a:spcPts val="0"/>
              </a:spcBef>
              <a:spcAft>
                <a:spcPts val="0"/>
              </a:spcAft>
              <a:buSzPts val="3600"/>
              <a:buNone/>
              <a:defRPr sz="3599"/>
            </a:lvl6pPr>
            <a:lvl7pPr lvl="6" algn="ctr">
              <a:lnSpc>
                <a:spcPct val="100000"/>
              </a:lnSpc>
              <a:spcBef>
                <a:spcPts val="0"/>
              </a:spcBef>
              <a:spcAft>
                <a:spcPts val="0"/>
              </a:spcAft>
              <a:buSzPts val="3600"/>
              <a:buNone/>
              <a:defRPr sz="3599"/>
            </a:lvl7pPr>
            <a:lvl8pPr lvl="7" algn="ctr">
              <a:lnSpc>
                <a:spcPct val="100000"/>
              </a:lnSpc>
              <a:spcBef>
                <a:spcPts val="0"/>
              </a:spcBef>
              <a:spcAft>
                <a:spcPts val="0"/>
              </a:spcAft>
              <a:buSzPts val="3600"/>
              <a:buNone/>
              <a:defRPr sz="3599"/>
            </a:lvl8pPr>
            <a:lvl9pPr lvl="8" algn="ctr">
              <a:lnSpc>
                <a:spcPct val="100000"/>
              </a:lnSpc>
              <a:spcBef>
                <a:spcPts val="0"/>
              </a:spcBef>
              <a:spcAft>
                <a:spcPts val="0"/>
              </a:spcAft>
              <a:buSzPts val="3600"/>
              <a:buNone/>
              <a:defRPr sz="3599"/>
            </a:lvl9pPr>
          </a:lstStyle>
          <a:p>
            <a:endParaRPr dirty="0"/>
          </a:p>
        </p:txBody>
      </p:sp>
      <p:pic>
        <p:nvPicPr>
          <p:cNvPr id="15" name="Google Shape;15;p4"/>
          <p:cNvPicPr preferRelativeResize="0"/>
          <p:nvPr/>
        </p:nvPicPr>
        <p:blipFill rotWithShape="1">
          <a:blip r:embed="rId3">
            <a:alphaModFix/>
          </a:blip>
          <a:srcRect/>
          <a:stretch/>
        </p:blipFill>
        <p:spPr>
          <a:xfrm>
            <a:off x="126671" y="4721363"/>
            <a:ext cx="1863280" cy="342900"/>
          </a:xfrm>
          <a:prstGeom prst="rect">
            <a:avLst/>
          </a:prstGeom>
          <a:noFill/>
          <a:ln>
            <a:noFill/>
          </a:ln>
        </p:spPr>
      </p:pic>
      <p:sp>
        <p:nvSpPr>
          <p:cNvPr id="16" name="Google Shape;16;p4"/>
          <p:cNvSpPr txBox="1">
            <a:spLocks noGrp="1"/>
          </p:cNvSpPr>
          <p:nvPr>
            <p:ph type="sldNum" idx="12"/>
          </p:nvPr>
        </p:nvSpPr>
        <p:spPr>
          <a:xfrm>
            <a:off x="8472458" y="4752372"/>
            <a:ext cx="548700" cy="281401"/>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1pPr>
            <a:lvl2pPr marL="0" lvl="1"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2pPr>
            <a:lvl3pPr marL="0" lvl="2"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3pPr>
            <a:lvl4pPr marL="0" lvl="3"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4pPr>
            <a:lvl5pPr marL="0" lvl="4"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5pPr>
            <a:lvl6pPr marL="0" lvl="5"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6pPr>
            <a:lvl7pPr marL="0" lvl="6"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7pPr>
            <a:lvl8pPr marL="0" lvl="7"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8pPr>
            <a:lvl9pPr marL="0" lvl="8" indent="0" algn="r">
              <a:lnSpc>
                <a:spcPct val="100000"/>
              </a:lnSpc>
              <a:spcBef>
                <a:spcPts val="0"/>
              </a:spcBef>
              <a:spcAft>
                <a:spcPts val="0"/>
              </a:spcAft>
              <a:buSzPts val="1400"/>
              <a:buNone/>
              <a:defRPr sz="1050" b="1" i="0" u="none" strike="noStrike" cap="none">
                <a:solidFill>
                  <a:schemeClr val="lt1"/>
                </a:solidFill>
                <a:latin typeface="Trebuchet MS"/>
                <a:ea typeface="Trebuchet MS"/>
                <a:cs typeface="Trebuchet MS"/>
                <a:sym typeface="Trebuchet M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76166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1">
  <p:cSld name="BLANK_1">
    <p:bg>
      <p:bgPr>
        <a:gradFill>
          <a:gsLst>
            <a:gs pos="0">
              <a:srgbClr val="2C68B2"/>
            </a:gs>
            <a:gs pos="100000">
              <a:srgbClr val="162B46"/>
            </a:gs>
          </a:gsLst>
          <a:lin ang="5400012" scaled="0"/>
        </a:gradFill>
        <a:effectLst/>
      </p:bgPr>
    </p:bg>
    <p:spTree>
      <p:nvGrpSpPr>
        <p:cNvPr id="1" name="Shape 77"/>
        <p:cNvGrpSpPr/>
        <p:nvPr/>
      </p:nvGrpSpPr>
      <p:grpSpPr>
        <a:xfrm>
          <a:off x="0" y="0"/>
          <a:ext cx="0" cy="0"/>
          <a:chOff x="0" y="0"/>
          <a:chExt cx="0" cy="0"/>
        </a:xfrm>
      </p:grpSpPr>
      <p:sp>
        <p:nvSpPr>
          <p:cNvPr id="78" name="Google Shape;78;p1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9" name="Google Shape;79;p1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0" name="Google Shape;80;p1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FFFFFF"/>
                </a:solidFill>
                <a:latin typeface="Arial"/>
                <a:ea typeface="Arial"/>
                <a:cs typeface="Arial"/>
                <a:sym typeface="Arial"/>
              </a:defRPr>
            </a:lvl1pPr>
            <a:lvl2pPr marL="0" marR="0" lvl="1" indent="0" algn="r" rtl="0">
              <a:spcBef>
                <a:spcPts val="0"/>
              </a:spcBef>
              <a:spcAft>
                <a:spcPts val="0"/>
              </a:spcAft>
              <a:buNone/>
              <a:defRPr sz="1200" b="0" i="0" u="none" strike="noStrike" cap="none">
                <a:solidFill>
                  <a:srgbClr val="FFFFFF"/>
                </a:solidFill>
                <a:latin typeface="Arial"/>
                <a:ea typeface="Arial"/>
                <a:cs typeface="Arial"/>
                <a:sym typeface="Arial"/>
              </a:defRPr>
            </a:lvl2pPr>
            <a:lvl3pPr marL="0" marR="0" lvl="2" indent="0" algn="r" rtl="0">
              <a:spcBef>
                <a:spcPts val="0"/>
              </a:spcBef>
              <a:spcAft>
                <a:spcPts val="0"/>
              </a:spcAft>
              <a:buNone/>
              <a:defRPr sz="1200" b="0" i="0" u="none" strike="noStrike" cap="none">
                <a:solidFill>
                  <a:srgbClr val="FFFFFF"/>
                </a:solidFill>
                <a:latin typeface="Arial"/>
                <a:ea typeface="Arial"/>
                <a:cs typeface="Arial"/>
                <a:sym typeface="Arial"/>
              </a:defRPr>
            </a:lvl3pPr>
            <a:lvl4pPr marL="0" marR="0" lvl="3" indent="0" algn="r" rtl="0">
              <a:spcBef>
                <a:spcPts val="0"/>
              </a:spcBef>
              <a:spcAft>
                <a:spcPts val="0"/>
              </a:spcAft>
              <a:buNone/>
              <a:defRPr sz="1200" b="0" i="0" u="none" strike="noStrike" cap="none">
                <a:solidFill>
                  <a:srgbClr val="FFFFFF"/>
                </a:solidFill>
                <a:latin typeface="Arial"/>
                <a:ea typeface="Arial"/>
                <a:cs typeface="Arial"/>
                <a:sym typeface="Arial"/>
              </a:defRPr>
            </a:lvl4pPr>
            <a:lvl5pPr marL="0" marR="0" lvl="4" indent="0" algn="r" rtl="0">
              <a:spcBef>
                <a:spcPts val="0"/>
              </a:spcBef>
              <a:spcAft>
                <a:spcPts val="0"/>
              </a:spcAft>
              <a:buNone/>
              <a:defRPr sz="1200" b="0" i="0" u="none" strike="noStrike" cap="none">
                <a:solidFill>
                  <a:srgbClr val="FFFFFF"/>
                </a:solidFill>
                <a:latin typeface="Arial"/>
                <a:ea typeface="Arial"/>
                <a:cs typeface="Arial"/>
                <a:sym typeface="Arial"/>
              </a:defRPr>
            </a:lvl5pPr>
            <a:lvl6pPr marL="0" marR="0" lvl="5" indent="0" algn="r" rtl="0">
              <a:spcBef>
                <a:spcPts val="0"/>
              </a:spcBef>
              <a:spcAft>
                <a:spcPts val="0"/>
              </a:spcAft>
              <a:buNone/>
              <a:defRPr sz="1200" b="0" i="0" u="none" strike="noStrike" cap="none">
                <a:solidFill>
                  <a:srgbClr val="FFFFFF"/>
                </a:solidFill>
                <a:latin typeface="Arial"/>
                <a:ea typeface="Arial"/>
                <a:cs typeface="Arial"/>
                <a:sym typeface="Arial"/>
              </a:defRPr>
            </a:lvl6pPr>
            <a:lvl7pPr marL="0" marR="0" lvl="6" indent="0" algn="r" rtl="0">
              <a:spcBef>
                <a:spcPts val="0"/>
              </a:spcBef>
              <a:spcAft>
                <a:spcPts val="0"/>
              </a:spcAft>
              <a:buNone/>
              <a:defRPr sz="1200" b="0" i="0" u="none" strike="noStrike" cap="none">
                <a:solidFill>
                  <a:srgbClr val="FFFFFF"/>
                </a:solidFill>
                <a:latin typeface="Arial"/>
                <a:ea typeface="Arial"/>
                <a:cs typeface="Arial"/>
                <a:sym typeface="Arial"/>
              </a:defRPr>
            </a:lvl7pPr>
            <a:lvl8pPr marL="0" marR="0" lvl="7" indent="0" algn="r" rtl="0">
              <a:spcBef>
                <a:spcPts val="0"/>
              </a:spcBef>
              <a:spcAft>
                <a:spcPts val="0"/>
              </a:spcAft>
              <a:buNone/>
              <a:defRPr sz="1200" b="0" i="0" u="none" strike="noStrike" cap="none">
                <a:solidFill>
                  <a:srgbClr val="FFFFFF"/>
                </a:solidFill>
                <a:latin typeface="Arial"/>
                <a:ea typeface="Arial"/>
                <a:cs typeface="Arial"/>
                <a:sym typeface="Arial"/>
              </a:defRPr>
            </a:lvl8pPr>
            <a:lvl9pPr marL="0" marR="0" lvl="8" indent="0" algn="r" rtl="0">
              <a:spcBef>
                <a:spcPts val="0"/>
              </a:spcBef>
              <a:spcAft>
                <a:spcPts val="0"/>
              </a:spcAft>
              <a:buNone/>
              <a:defRPr sz="12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81" name="Google Shape;81;p12"/>
          <p:cNvPicPr preferRelativeResize="0"/>
          <p:nvPr/>
        </p:nvPicPr>
        <p:blipFill>
          <a:blip r:embed="rId2">
            <a:alphaModFix/>
          </a:blip>
          <a:stretch>
            <a:fillRect/>
          </a:stretch>
        </p:blipFill>
        <p:spPr>
          <a:xfrm>
            <a:off x="6777575" y="4731405"/>
            <a:ext cx="1684856" cy="30976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gradFill>
          <a:gsLst>
            <a:gs pos="0">
              <a:srgbClr val="2C68B2"/>
            </a:gs>
            <a:gs pos="100000">
              <a:srgbClr val="162B46"/>
            </a:gs>
          </a:gsLst>
          <a:lin ang="5400012" scaled="0"/>
        </a:gradFill>
        <a:effectLst/>
      </p:bgPr>
    </p:bg>
    <p:spTree>
      <p:nvGrpSpPr>
        <p:cNvPr id="1" name="Shape 82"/>
        <p:cNvGrpSpPr/>
        <p:nvPr/>
      </p:nvGrpSpPr>
      <p:grpSpPr>
        <a:xfrm>
          <a:off x="0" y="0"/>
          <a:ext cx="0" cy="0"/>
          <a:chOff x="0" y="0"/>
          <a:chExt cx="0" cy="0"/>
        </a:xfrm>
      </p:grpSpPr>
      <p:sp>
        <p:nvSpPr>
          <p:cNvPr id="83" name="Google Shape;83;p13"/>
          <p:cNvSpPr txBox="1">
            <a:spLocks noGrp="1"/>
          </p:cNvSpPr>
          <p:nvPr>
            <p:ph type="title"/>
          </p:nvPr>
        </p:nvSpPr>
        <p:spPr>
          <a:xfrm>
            <a:off x="722313" y="3305175"/>
            <a:ext cx="7772400" cy="10215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rgbClr val="FFD100"/>
              </a:buClr>
              <a:buSzPts val="1400"/>
              <a:buNone/>
              <a:defRPr sz="4000" b="1" cap="none">
                <a:solidFill>
                  <a:srgbClr val="FFD100"/>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4" name="Google Shape;84;p13"/>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Autofit/>
          </a:bodyPr>
          <a:lstStyle>
            <a:lvl1pPr marL="457200" lvl="0" indent="-228600" algn="l" rtl="0">
              <a:spcBef>
                <a:spcPts val="400"/>
              </a:spcBef>
              <a:spcAft>
                <a:spcPts val="0"/>
              </a:spcAft>
              <a:buSzPts val="2000"/>
              <a:buNone/>
              <a:defRPr sz="2000">
                <a:solidFill>
                  <a:schemeClr val="dk1"/>
                </a:solidFill>
              </a:defRPr>
            </a:lvl1pPr>
            <a:lvl2pPr marL="914400" lvl="1" indent="-228600" algn="l" rtl="0">
              <a:spcBef>
                <a:spcPts val="360"/>
              </a:spcBef>
              <a:spcAft>
                <a:spcPts val="0"/>
              </a:spcAft>
              <a:buSzPts val="2250"/>
              <a:buNone/>
              <a:defRPr sz="1800">
                <a:solidFill>
                  <a:schemeClr val="dk1"/>
                </a:solidFill>
              </a:defRPr>
            </a:lvl2pPr>
            <a:lvl3pPr marL="1371600" lvl="2" indent="-228600" algn="l" rtl="0">
              <a:spcBef>
                <a:spcPts val="320"/>
              </a:spcBef>
              <a:spcAft>
                <a:spcPts val="0"/>
              </a:spcAft>
              <a:buSzPts val="2000"/>
              <a:buNone/>
              <a:defRPr sz="1600">
                <a:solidFill>
                  <a:schemeClr val="dk1"/>
                </a:solidFill>
              </a:defRPr>
            </a:lvl3pPr>
            <a:lvl4pPr marL="1828800" lvl="3" indent="-228600" algn="l" rtl="0">
              <a:spcBef>
                <a:spcPts val="280"/>
              </a:spcBef>
              <a:spcAft>
                <a:spcPts val="0"/>
              </a:spcAft>
              <a:buSzPts val="1190"/>
              <a:buNone/>
              <a:defRPr sz="1400">
                <a:solidFill>
                  <a:schemeClr val="dk1"/>
                </a:solidFill>
              </a:defRPr>
            </a:lvl4pPr>
            <a:lvl5pPr marL="2286000" lvl="4" indent="-228600" algn="l" rtl="0">
              <a:spcBef>
                <a:spcPts val="280"/>
              </a:spcBef>
              <a:spcAft>
                <a:spcPts val="0"/>
              </a:spcAft>
              <a:buSzPts val="1400"/>
              <a:buNone/>
              <a:defRPr sz="1400">
                <a:solidFill>
                  <a:schemeClr val="dk1"/>
                </a:solidFill>
              </a:defRPr>
            </a:lvl5pPr>
            <a:lvl6pPr marL="2743200" lvl="5" indent="-228600" algn="l" rtl="0">
              <a:spcBef>
                <a:spcPts val="280"/>
              </a:spcBef>
              <a:spcAft>
                <a:spcPts val="0"/>
              </a:spcAft>
              <a:buClr>
                <a:schemeClr val="dk1"/>
              </a:buClr>
              <a:buSzPts val="1400"/>
              <a:buNone/>
              <a:defRPr sz="1400">
                <a:solidFill>
                  <a:schemeClr val="dk1"/>
                </a:solidFill>
              </a:defRPr>
            </a:lvl6pPr>
            <a:lvl7pPr marL="3200400" lvl="6" indent="-228600" algn="l" rtl="0">
              <a:spcBef>
                <a:spcPts val="280"/>
              </a:spcBef>
              <a:spcAft>
                <a:spcPts val="0"/>
              </a:spcAft>
              <a:buClr>
                <a:schemeClr val="dk1"/>
              </a:buClr>
              <a:buSzPts val="1400"/>
              <a:buNone/>
              <a:defRPr sz="1400">
                <a:solidFill>
                  <a:schemeClr val="dk1"/>
                </a:solidFill>
              </a:defRPr>
            </a:lvl7pPr>
            <a:lvl8pPr marL="3657600" lvl="7" indent="-228600" algn="l" rtl="0">
              <a:spcBef>
                <a:spcPts val="280"/>
              </a:spcBef>
              <a:spcAft>
                <a:spcPts val="0"/>
              </a:spcAft>
              <a:buClr>
                <a:schemeClr val="dk1"/>
              </a:buClr>
              <a:buSzPts val="1400"/>
              <a:buNone/>
              <a:defRPr sz="1400">
                <a:solidFill>
                  <a:schemeClr val="dk1"/>
                </a:solidFill>
              </a:defRPr>
            </a:lvl8pPr>
            <a:lvl9pPr marL="4114800" lvl="8" indent="-228600" algn="l" rtl="0">
              <a:spcBef>
                <a:spcPts val="280"/>
              </a:spcBef>
              <a:spcAft>
                <a:spcPts val="0"/>
              </a:spcAft>
              <a:buClr>
                <a:schemeClr val="dk1"/>
              </a:buClr>
              <a:buSzPts val="1400"/>
              <a:buNone/>
              <a:defRPr sz="1400">
                <a:solidFill>
                  <a:schemeClr val="dk1"/>
                </a:solidFill>
              </a:defRPr>
            </a:lvl9pPr>
          </a:lstStyle>
          <a:p>
            <a:endParaRPr/>
          </a:p>
        </p:txBody>
      </p:sp>
      <p:sp>
        <p:nvSpPr>
          <p:cNvPr id="85" name="Google Shape;85;p1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6" name="Google Shape;86;p1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7" name="Google Shape;87;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spcAft>
                <a:spcPts val="0"/>
              </a:spcAft>
              <a:buNone/>
              <a:defRPr sz="1200">
                <a:solidFill>
                  <a:schemeClr val="dk1"/>
                </a:solidFill>
                <a:latin typeface="Arial"/>
                <a:ea typeface="Arial"/>
                <a:cs typeface="Arial"/>
                <a:sym typeface="Arial"/>
              </a:defRPr>
            </a:lvl1pPr>
            <a:lvl2pPr marL="0" lvl="1" indent="0" algn="r" rtl="0">
              <a:spcBef>
                <a:spcPts val="0"/>
              </a:spcBef>
              <a:spcAft>
                <a:spcPts val="0"/>
              </a:spcAft>
              <a:buNone/>
              <a:defRPr sz="1200">
                <a:solidFill>
                  <a:schemeClr val="dk1"/>
                </a:solidFill>
                <a:latin typeface="Arial"/>
                <a:ea typeface="Arial"/>
                <a:cs typeface="Arial"/>
                <a:sym typeface="Arial"/>
              </a:defRPr>
            </a:lvl2pPr>
            <a:lvl3pPr marL="0" lvl="2" indent="0" algn="r" rtl="0">
              <a:spcBef>
                <a:spcPts val="0"/>
              </a:spcBef>
              <a:spcAft>
                <a:spcPts val="0"/>
              </a:spcAft>
              <a:buNone/>
              <a:defRPr sz="1200">
                <a:solidFill>
                  <a:schemeClr val="dk1"/>
                </a:solidFill>
                <a:latin typeface="Arial"/>
                <a:ea typeface="Arial"/>
                <a:cs typeface="Arial"/>
                <a:sym typeface="Arial"/>
              </a:defRPr>
            </a:lvl3pPr>
            <a:lvl4pPr marL="0" lvl="3" indent="0" algn="r" rtl="0">
              <a:spcBef>
                <a:spcPts val="0"/>
              </a:spcBef>
              <a:spcAft>
                <a:spcPts val="0"/>
              </a:spcAft>
              <a:buNone/>
              <a:defRPr sz="1200">
                <a:solidFill>
                  <a:schemeClr val="dk1"/>
                </a:solidFill>
                <a:latin typeface="Arial"/>
                <a:ea typeface="Arial"/>
                <a:cs typeface="Arial"/>
                <a:sym typeface="Arial"/>
              </a:defRPr>
            </a:lvl4pPr>
            <a:lvl5pPr marL="0" lvl="4" indent="0" algn="r" rtl="0">
              <a:spcBef>
                <a:spcPts val="0"/>
              </a:spcBef>
              <a:spcAft>
                <a:spcPts val="0"/>
              </a:spcAft>
              <a:buNone/>
              <a:defRPr sz="1200">
                <a:solidFill>
                  <a:schemeClr val="dk1"/>
                </a:solidFill>
                <a:latin typeface="Arial"/>
                <a:ea typeface="Arial"/>
                <a:cs typeface="Arial"/>
                <a:sym typeface="Arial"/>
              </a:defRPr>
            </a:lvl5pPr>
            <a:lvl6pPr marL="0" lvl="5" indent="0" algn="r" rtl="0">
              <a:spcBef>
                <a:spcPts val="0"/>
              </a:spcBef>
              <a:spcAft>
                <a:spcPts val="0"/>
              </a:spcAft>
              <a:buNone/>
              <a:defRPr sz="1200">
                <a:solidFill>
                  <a:schemeClr val="dk1"/>
                </a:solidFill>
                <a:latin typeface="Arial"/>
                <a:ea typeface="Arial"/>
                <a:cs typeface="Arial"/>
                <a:sym typeface="Arial"/>
              </a:defRPr>
            </a:lvl6pPr>
            <a:lvl7pPr marL="0" lvl="6" indent="0" algn="r" rtl="0">
              <a:spcBef>
                <a:spcPts val="0"/>
              </a:spcBef>
              <a:spcAft>
                <a:spcPts val="0"/>
              </a:spcAft>
              <a:buNone/>
              <a:defRPr sz="1200">
                <a:solidFill>
                  <a:schemeClr val="dk1"/>
                </a:solidFill>
                <a:latin typeface="Arial"/>
                <a:ea typeface="Arial"/>
                <a:cs typeface="Arial"/>
                <a:sym typeface="Arial"/>
              </a:defRPr>
            </a:lvl7pPr>
            <a:lvl8pPr marL="0" lvl="7" indent="0" algn="r" rtl="0">
              <a:spcBef>
                <a:spcPts val="0"/>
              </a:spcBef>
              <a:spcAft>
                <a:spcPts val="0"/>
              </a:spcAft>
              <a:buNone/>
              <a:defRPr sz="1200">
                <a:solidFill>
                  <a:schemeClr val="dk1"/>
                </a:solidFill>
                <a:latin typeface="Arial"/>
                <a:ea typeface="Arial"/>
                <a:cs typeface="Arial"/>
                <a:sym typeface="Arial"/>
              </a:defRPr>
            </a:lvl8pPr>
            <a:lvl9pPr marL="0" lvl="8" indent="0" algn="r" rtl="0">
              <a:spcBef>
                <a:spcPts val="0"/>
              </a:spcBef>
              <a:spcAft>
                <a:spcPts val="0"/>
              </a:spcAft>
              <a:buNone/>
              <a:defRPr sz="12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88" name="Google Shape;88;p13"/>
          <p:cNvPicPr preferRelativeResize="0"/>
          <p:nvPr/>
        </p:nvPicPr>
        <p:blipFill>
          <a:blip r:embed="rId2">
            <a:alphaModFix/>
          </a:blip>
          <a:stretch>
            <a:fillRect/>
          </a:stretch>
        </p:blipFill>
        <p:spPr>
          <a:xfrm>
            <a:off x="6777575" y="4731405"/>
            <a:ext cx="1684856" cy="30976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theme" Target="../theme/theme2.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image" Target="../media/image7.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image" Target="../media/image6.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theme" Target="../theme/theme3.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image" Target="../media/image7.pn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image" Target="../media/image6.png"/><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2"/>
              </a:buClr>
              <a:buSzPts val="1400"/>
              <a:buFont typeface="Trebuchet MS"/>
              <a:buNone/>
              <a:defRPr sz="4400" i="1" u="none" strike="noStrike" cap="none">
                <a:solidFill>
                  <a:schemeClr val="dk2"/>
                </a:solidFill>
                <a:latin typeface="Trebuchet MS"/>
                <a:ea typeface="Trebuchet MS"/>
                <a:cs typeface="Trebuchet MS"/>
                <a:sym typeface="Trebuchet MS"/>
              </a:defRPr>
            </a:lvl1pPr>
            <a:lvl2pPr marR="0" lvl="1" algn="ctr" rtl="0">
              <a:spcBef>
                <a:spcPts val="0"/>
              </a:spcBef>
              <a:spcAft>
                <a:spcPts val="0"/>
              </a:spcAft>
              <a:buSzPts val="1400"/>
              <a:buNone/>
              <a:defRPr sz="4400" b="0" i="1" u="none" strike="noStrike" cap="none">
                <a:solidFill>
                  <a:srgbClr val="FFFF00"/>
                </a:solidFill>
                <a:latin typeface="Calibri"/>
                <a:ea typeface="Calibri"/>
                <a:cs typeface="Calibri"/>
                <a:sym typeface="Calibri"/>
              </a:defRPr>
            </a:lvl2pPr>
            <a:lvl3pPr marR="0" lvl="2" algn="ctr" rtl="0">
              <a:spcBef>
                <a:spcPts val="0"/>
              </a:spcBef>
              <a:spcAft>
                <a:spcPts val="0"/>
              </a:spcAft>
              <a:buSzPts val="1400"/>
              <a:buNone/>
              <a:defRPr sz="4400" b="0" i="1" u="none" strike="noStrike" cap="none">
                <a:solidFill>
                  <a:srgbClr val="FFFF00"/>
                </a:solidFill>
                <a:latin typeface="Calibri"/>
                <a:ea typeface="Calibri"/>
                <a:cs typeface="Calibri"/>
                <a:sym typeface="Calibri"/>
              </a:defRPr>
            </a:lvl3pPr>
            <a:lvl4pPr marR="0" lvl="3" algn="ctr" rtl="0">
              <a:spcBef>
                <a:spcPts val="0"/>
              </a:spcBef>
              <a:spcAft>
                <a:spcPts val="0"/>
              </a:spcAft>
              <a:buSzPts val="1400"/>
              <a:buNone/>
              <a:defRPr sz="4400" b="0" i="1" u="none" strike="noStrike" cap="none">
                <a:solidFill>
                  <a:srgbClr val="FFFF00"/>
                </a:solidFill>
                <a:latin typeface="Calibri"/>
                <a:ea typeface="Calibri"/>
                <a:cs typeface="Calibri"/>
                <a:sym typeface="Calibri"/>
              </a:defRPr>
            </a:lvl4pPr>
            <a:lvl5pPr marR="0" lvl="4" algn="ctr" rtl="0">
              <a:spcBef>
                <a:spcPts val="0"/>
              </a:spcBef>
              <a:spcAft>
                <a:spcPts val="0"/>
              </a:spcAft>
              <a:buSzPts val="1400"/>
              <a:buNone/>
              <a:defRPr sz="4400" b="0" i="1" u="none" strike="noStrike" cap="none">
                <a:solidFill>
                  <a:srgbClr val="FFFF00"/>
                </a:solidFill>
                <a:latin typeface="Calibri"/>
                <a:ea typeface="Calibri"/>
                <a:cs typeface="Calibri"/>
                <a:sym typeface="Calibri"/>
              </a:defRPr>
            </a:lvl5pPr>
            <a:lvl6pPr marR="0" lvl="5" algn="ctr" rtl="0">
              <a:spcBef>
                <a:spcPts val="0"/>
              </a:spcBef>
              <a:spcAft>
                <a:spcPts val="0"/>
              </a:spcAft>
              <a:buSzPts val="1400"/>
              <a:buNone/>
              <a:defRPr sz="4400" b="0" i="1" u="none" strike="noStrike" cap="none">
                <a:solidFill>
                  <a:srgbClr val="FFFF00"/>
                </a:solidFill>
                <a:latin typeface="Calibri"/>
                <a:ea typeface="Calibri"/>
                <a:cs typeface="Calibri"/>
                <a:sym typeface="Calibri"/>
              </a:defRPr>
            </a:lvl6pPr>
            <a:lvl7pPr marR="0" lvl="6" algn="ctr" rtl="0">
              <a:spcBef>
                <a:spcPts val="0"/>
              </a:spcBef>
              <a:spcAft>
                <a:spcPts val="0"/>
              </a:spcAft>
              <a:buSzPts val="1400"/>
              <a:buNone/>
              <a:defRPr sz="4400" b="0" i="1" u="none" strike="noStrike" cap="none">
                <a:solidFill>
                  <a:srgbClr val="FFFF00"/>
                </a:solidFill>
                <a:latin typeface="Calibri"/>
                <a:ea typeface="Calibri"/>
                <a:cs typeface="Calibri"/>
                <a:sym typeface="Calibri"/>
              </a:defRPr>
            </a:lvl7pPr>
            <a:lvl8pPr marR="0" lvl="7" algn="ctr" rtl="0">
              <a:spcBef>
                <a:spcPts val="0"/>
              </a:spcBef>
              <a:spcAft>
                <a:spcPts val="0"/>
              </a:spcAft>
              <a:buSzPts val="1400"/>
              <a:buNone/>
              <a:defRPr sz="4400" b="0" i="1" u="none" strike="noStrike" cap="none">
                <a:solidFill>
                  <a:srgbClr val="FFFF00"/>
                </a:solidFill>
                <a:latin typeface="Calibri"/>
                <a:ea typeface="Calibri"/>
                <a:cs typeface="Calibri"/>
                <a:sym typeface="Calibri"/>
              </a:defRPr>
            </a:lvl8pPr>
            <a:lvl9pPr marR="0" lvl="8" algn="ctr" rtl="0">
              <a:spcBef>
                <a:spcPts val="0"/>
              </a:spcBef>
              <a:spcAft>
                <a:spcPts val="0"/>
              </a:spcAft>
              <a:buSzPts val="1400"/>
              <a:buNone/>
              <a:defRPr sz="4400" b="0" i="1" u="none" strike="noStrike" cap="none">
                <a:solidFill>
                  <a:srgbClr val="FFFF00"/>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457200" y="1200150"/>
            <a:ext cx="8229600" cy="3394500"/>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lvl1pPr marL="457200" marR="0" lvl="0" indent="-431800" algn="l" rtl="0">
              <a:spcBef>
                <a:spcPts val="640"/>
              </a:spcBef>
              <a:spcAft>
                <a:spcPts val="0"/>
              </a:spcAft>
              <a:buClr>
                <a:srgbClr val="666666"/>
              </a:buClr>
              <a:buSzPts val="3200"/>
              <a:buFont typeface="Trebuchet MS"/>
              <a:buChar char="▪"/>
              <a:defRPr sz="3200" i="0" u="none" strike="noStrike" cap="none">
                <a:solidFill>
                  <a:srgbClr val="666666"/>
                </a:solidFill>
                <a:latin typeface="Trebuchet MS"/>
                <a:ea typeface="Trebuchet MS"/>
                <a:cs typeface="Trebuchet MS"/>
                <a:sym typeface="Trebuchet MS"/>
              </a:defRPr>
            </a:lvl1pPr>
            <a:lvl2pPr marL="914400" marR="0" lvl="1" indent="-450850" algn="l" rtl="0">
              <a:spcBef>
                <a:spcPts val="560"/>
              </a:spcBef>
              <a:spcAft>
                <a:spcPts val="0"/>
              </a:spcAft>
              <a:buClr>
                <a:srgbClr val="666666"/>
              </a:buClr>
              <a:buSzPts val="3500"/>
              <a:buFont typeface="Trebuchet MS"/>
              <a:buChar char="•"/>
              <a:defRPr sz="2800" i="0" u="none" strike="noStrike" cap="none">
                <a:solidFill>
                  <a:srgbClr val="666666"/>
                </a:solidFill>
                <a:latin typeface="Trebuchet MS"/>
                <a:ea typeface="Trebuchet MS"/>
                <a:cs typeface="Trebuchet MS"/>
                <a:sym typeface="Trebuchet MS"/>
              </a:defRPr>
            </a:lvl2pPr>
            <a:lvl3pPr marL="1371600" marR="0" lvl="2" indent="-419100" algn="l" rtl="0">
              <a:spcBef>
                <a:spcPts val="480"/>
              </a:spcBef>
              <a:spcAft>
                <a:spcPts val="0"/>
              </a:spcAft>
              <a:buClr>
                <a:srgbClr val="666666"/>
              </a:buClr>
              <a:buSzPts val="3000"/>
              <a:buFont typeface="Trebuchet MS"/>
              <a:buChar char="−"/>
              <a:defRPr sz="2400" i="0" u="none" strike="noStrike" cap="none">
                <a:solidFill>
                  <a:srgbClr val="666666"/>
                </a:solidFill>
                <a:latin typeface="Trebuchet MS"/>
                <a:ea typeface="Trebuchet MS"/>
                <a:cs typeface="Trebuchet MS"/>
                <a:sym typeface="Trebuchet MS"/>
              </a:defRPr>
            </a:lvl3pPr>
            <a:lvl4pPr marL="1828800" marR="0" lvl="3" indent="-336550" algn="l" rtl="0">
              <a:spcBef>
                <a:spcPts val="400"/>
              </a:spcBef>
              <a:spcAft>
                <a:spcPts val="0"/>
              </a:spcAft>
              <a:buClr>
                <a:srgbClr val="666666"/>
              </a:buClr>
              <a:buSzPts val="1700"/>
              <a:buFont typeface="Trebuchet MS"/>
              <a:buChar char="o"/>
              <a:defRPr sz="2000" i="0" u="none" strike="noStrike" cap="none">
                <a:solidFill>
                  <a:srgbClr val="666666"/>
                </a:solidFill>
                <a:latin typeface="Trebuchet MS"/>
                <a:ea typeface="Trebuchet MS"/>
                <a:cs typeface="Trebuchet MS"/>
                <a:sym typeface="Trebuchet MS"/>
              </a:defRPr>
            </a:lvl4pPr>
            <a:lvl5pPr marL="2286000" marR="0" lvl="4"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5pPr>
            <a:lvl6pPr marL="2743200" marR="0" lvl="5"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6pPr>
            <a:lvl7pPr marL="3200400" marR="0" lvl="6"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7pPr>
            <a:lvl8pPr marL="3657600" marR="0" lvl="7"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8pPr>
            <a:lvl9pPr marL="4114800" marR="0" lvl="8" indent="-355600" algn="l" rtl="0">
              <a:spcBef>
                <a:spcPts val="400"/>
              </a:spcBef>
              <a:spcAft>
                <a:spcPts val="0"/>
              </a:spcAft>
              <a:buClr>
                <a:srgbClr val="666666"/>
              </a:buClr>
              <a:buSzPts val="2000"/>
              <a:buFont typeface="Trebuchet MS"/>
              <a:buChar char="•"/>
              <a:defRPr sz="2000" i="0" u="none" strike="noStrike" cap="none">
                <a:solidFill>
                  <a:srgbClr val="666666"/>
                </a:solidFill>
                <a:latin typeface="Trebuchet MS"/>
                <a:ea typeface="Trebuchet MS"/>
                <a:cs typeface="Trebuchet MS"/>
                <a:sym typeface="Trebuchet MS"/>
              </a:defRPr>
            </a:lvl9pPr>
          </a:lstStyle>
          <a:p>
            <a:endParaRPr/>
          </a:p>
        </p:txBody>
      </p:sp>
      <p:sp>
        <p:nvSpPr>
          <p:cNvPr id="12" name="Google Shape;12;p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2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2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2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2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2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2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2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5" r:id="rId5"/>
    <p:sldLayoutId id="2147483656" r:id="rId6"/>
    <p:sldLayoutId id="2147483657" r:id="rId7"/>
    <p:sldLayoutId id="2147483658" r:id="rId8"/>
    <p:sldLayoutId id="2147483659" r:id="rId9"/>
    <p:sldLayoutId id="2147483660" r:id="rId10"/>
    <p:sldLayoutId id="2147483661" r:id="rId11"/>
    <p:sldLayoutId id="2147483663" r:id="rId12"/>
    <p:sldLayoutId id="2147483665" r:id="rId13"/>
    <p:sldLayoutId id="2147483667" r:id="rId14"/>
    <p:sldLayoutId id="2147483669" r:id="rId15"/>
    <p:sldLayoutId id="2147483670" r:id="rId16"/>
    <p:sldLayoutId id="2147483671"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7" r:id="rId35"/>
    <p:sldLayoutId id="2147483698" r:id="rId3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63950" y="388375"/>
            <a:ext cx="8216100" cy="5448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000"/>
              <a:buFont typeface="Trebuchet MS"/>
              <a:buNone/>
              <a:defRPr sz="3000" b="0" i="0" u="none" strike="noStrike" cap="none">
                <a:solidFill>
                  <a:srgbClr val="000000"/>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6"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63950" y="1437425"/>
            <a:ext cx="8216100" cy="28563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0"/>
              </a:spcBef>
              <a:spcAft>
                <a:spcPts val="0"/>
              </a:spcAft>
              <a:buClr>
                <a:srgbClr val="5C6670"/>
              </a:buClr>
              <a:buSzPts val="1200"/>
              <a:buFont typeface="Arial"/>
              <a:buChar char="●"/>
              <a:defRPr sz="1200" b="0" i="0" u="none" strike="noStrike" cap="none">
                <a:solidFill>
                  <a:srgbClr val="5C6670"/>
                </a:solidFill>
                <a:latin typeface="Trebuchet MS"/>
                <a:ea typeface="Trebuchet MS"/>
                <a:cs typeface="Trebuchet MS"/>
                <a:sym typeface="Trebuchet MS"/>
              </a:defRPr>
            </a:lvl1pPr>
            <a:lvl2pPr marL="914400" marR="0" lvl="1" indent="-304800" algn="l" rtl="0">
              <a:lnSpc>
                <a:spcPct val="100000"/>
              </a:lnSpc>
              <a:spcBef>
                <a:spcPts val="0"/>
              </a:spcBef>
              <a:spcAft>
                <a:spcPts val="0"/>
              </a:spcAft>
              <a:buClr>
                <a:srgbClr val="5C6670"/>
              </a:buClr>
              <a:buSzPts val="1200"/>
              <a:buFont typeface="Arial"/>
              <a:buChar char="○"/>
              <a:defRPr sz="1200" b="0" i="0" u="none" strike="noStrike" cap="none">
                <a:solidFill>
                  <a:srgbClr val="5C6670"/>
                </a:solidFill>
                <a:latin typeface="Arial"/>
                <a:ea typeface="Arial"/>
                <a:cs typeface="Arial"/>
                <a:sym typeface="Arial"/>
              </a:defRPr>
            </a:lvl2pPr>
            <a:lvl3pPr marL="1371600" marR="0" lvl="2" indent="-304800" algn="l" rtl="0">
              <a:lnSpc>
                <a:spcPct val="100000"/>
              </a:lnSpc>
              <a:spcBef>
                <a:spcPts val="0"/>
              </a:spcBef>
              <a:spcAft>
                <a:spcPts val="0"/>
              </a:spcAft>
              <a:buClr>
                <a:srgbClr val="5C6670"/>
              </a:buClr>
              <a:buSzPts val="1200"/>
              <a:buFont typeface="Arial"/>
              <a:buChar char="■"/>
              <a:defRPr sz="1200" b="0" i="0" u="none" strike="noStrike" cap="none">
                <a:solidFill>
                  <a:srgbClr val="5C6670"/>
                </a:solidFill>
                <a:latin typeface="Arial"/>
                <a:ea typeface="Arial"/>
                <a:cs typeface="Arial"/>
                <a:sym typeface="Arial"/>
              </a:defRPr>
            </a:lvl3pPr>
            <a:lvl4pPr marL="1828800" marR="0" lvl="3" indent="-304800" algn="l" rtl="0">
              <a:lnSpc>
                <a:spcPct val="100000"/>
              </a:lnSpc>
              <a:spcBef>
                <a:spcPts val="0"/>
              </a:spcBef>
              <a:spcAft>
                <a:spcPts val="0"/>
              </a:spcAft>
              <a:buClr>
                <a:srgbClr val="5C6670"/>
              </a:buClr>
              <a:buSzPts val="1200"/>
              <a:buFont typeface="Arial"/>
              <a:buChar char="●"/>
              <a:defRPr sz="1200" b="0" i="0" u="none" strike="noStrike" cap="none">
                <a:solidFill>
                  <a:srgbClr val="5C6670"/>
                </a:solidFill>
                <a:latin typeface="Arial"/>
                <a:ea typeface="Arial"/>
                <a:cs typeface="Arial"/>
                <a:sym typeface="Arial"/>
              </a:defRPr>
            </a:lvl4pPr>
            <a:lvl5pPr marL="2286000" marR="0" lvl="4" indent="-304800" algn="l" rtl="0">
              <a:lnSpc>
                <a:spcPct val="100000"/>
              </a:lnSpc>
              <a:spcBef>
                <a:spcPts val="0"/>
              </a:spcBef>
              <a:spcAft>
                <a:spcPts val="0"/>
              </a:spcAft>
              <a:buClr>
                <a:srgbClr val="5C6670"/>
              </a:buClr>
              <a:buSzPts val="1200"/>
              <a:buFont typeface="Arial"/>
              <a:buChar char="○"/>
              <a:defRPr sz="1200" b="0" i="0" u="none" strike="noStrike" cap="none">
                <a:solidFill>
                  <a:srgbClr val="5C6670"/>
                </a:solidFill>
                <a:latin typeface="Arial"/>
                <a:ea typeface="Arial"/>
                <a:cs typeface="Arial"/>
                <a:sym typeface="Arial"/>
              </a:defRPr>
            </a:lvl5pPr>
            <a:lvl6pPr marL="2743200" marR="0" lvl="5" indent="-304800" algn="l" rtl="0">
              <a:lnSpc>
                <a:spcPct val="100000"/>
              </a:lnSpc>
              <a:spcBef>
                <a:spcPts val="0"/>
              </a:spcBef>
              <a:spcAft>
                <a:spcPts val="0"/>
              </a:spcAft>
              <a:buClr>
                <a:srgbClr val="5C6670"/>
              </a:buClr>
              <a:buSzPts val="1200"/>
              <a:buFont typeface="Arial"/>
              <a:buChar char="■"/>
              <a:defRPr sz="1200" b="0" i="0" u="none" strike="noStrike" cap="none">
                <a:solidFill>
                  <a:srgbClr val="5C6670"/>
                </a:solidFill>
                <a:latin typeface="Arial"/>
                <a:ea typeface="Arial"/>
                <a:cs typeface="Arial"/>
                <a:sym typeface="Arial"/>
              </a:defRPr>
            </a:lvl6pPr>
            <a:lvl7pPr marL="3200400" marR="0" lvl="6" indent="-304800" algn="l" rtl="0">
              <a:lnSpc>
                <a:spcPct val="100000"/>
              </a:lnSpc>
              <a:spcBef>
                <a:spcPts val="0"/>
              </a:spcBef>
              <a:spcAft>
                <a:spcPts val="0"/>
              </a:spcAft>
              <a:buClr>
                <a:srgbClr val="5C6670"/>
              </a:buClr>
              <a:buSzPts val="1200"/>
              <a:buFont typeface="Arial"/>
              <a:buChar char="●"/>
              <a:defRPr sz="1200" b="0" i="0" u="none" strike="noStrike" cap="none">
                <a:solidFill>
                  <a:srgbClr val="5C6670"/>
                </a:solidFill>
                <a:latin typeface="Arial"/>
                <a:ea typeface="Arial"/>
                <a:cs typeface="Arial"/>
                <a:sym typeface="Arial"/>
              </a:defRPr>
            </a:lvl7pPr>
            <a:lvl8pPr marL="3657600" marR="0" lvl="7" indent="-304800" algn="l" rtl="0">
              <a:lnSpc>
                <a:spcPct val="100000"/>
              </a:lnSpc>
              <a:spcBef>
                <a:spcPts val="0"/>
              </a:spcBef>
              <a:spcAft>
                <a:spcPts val="0"/>
              </a:spcAft>
              <a:buClr>
                <a:srgbClr val="5C6670"/>
              </a:buClr>
              <a:buSzPts val="1200"/>
              <a:buFont typeface="Arial"/>
              <a:buChar char="○"/>
              <a:defRPr sz="1200" b="0" i="0" u="none" strike="noStrike" cap="none">
                <a:solidFill>
                  <a:srgbClr val="5C6670"/>
                </a:solidFill>
                <a:latin typeface="Arial"/>
                <a:ea typeface="Arial"/>
                <a:cs typeface="Arial"/>
                <a:sym typeface="Arial"/>
              </a:defRPr>
            </a:lvl8pPr>
            <a:lvl9pPr marL="4114800" marR="0" lvl="8" indent="-304800" algn="l" rtl="0">
              <a:lnSpc>
                <a:spcPct val="100000"/>
              </a:lnSpc>
              <a:spcBef>
                <a:spcPts val="0"/>
              </a:spcBef>
              <a:spcAft>
                <a:spcPts val="0"/>
              </a:spcAft>
              <a:buClr>
                <a:srgbClr val="5C6670"/>
              </a:buClr>
              <a:buSzPts val="1200"/>
              <a:buFont typeface="Arial"/>
              <a:buChar char="■"/>
              <a:defRPr sz="1200" b="0" i="0" u="none" strike="noStrike" cap="none">
                <a:solidFill>
                  <a:srgbClr val="5C6670"/>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733"/>
              <a:buFont typeface="Arial"/>
              <a:buNone/>
              <a:defRPr sz="1300" b="0" i="0" u="none" strike="noStrike" cap="none">
                <a:solidFill>
                  <a:srgbClr val="5C667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733"/>
              <a:buFont typeface="Arial"/>
              <a:buNone/>
              <a:defRPr sz="1300" b="0" i="0" u="none" strike="noStrike" cap="none">
                <a:solidFill>
                  <a:srgbClr val="5C667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733"/>
              <a:buFont typeface="Arial"/>
              <a:buNone/>
              <a:defRPr sz="1300" b="0" i="0" u="none" strike="noStrike" cap="none">
                <a:solidFill>
                  <a:srgbClr val="5C667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733"/>
              <a:buFont typeface="Arial"/>
              <a:buNone/>
              <a:defRPr sz="1300" b="0" i="0" u="none" strike="noStrike" cap="none">
                <a:solidFill>
                  <a:srgbClr val="5C667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733"/>
              <a:buFont typeface="Arial"/>
              <a:buNone/>
              <a:defRPr sz="1300" b="0" i="0" u="none" strike="noStrike" cap="none">
                <a:solidFill>
                  <a:srgbClr val="5C667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733"/>
              <a:buFont typeface="Arial"/>
              <a:buNone/>
              <a:defRPr sz="1300" b="0" i="0" u="none" strike="noStrike" cap="none">
                <a:solidFill>
                  <a:srgbClr val="5C667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733"/>
              <a:buFont typeface="Arial"/>
              <a:buNone/>
              <a:defRPr sz="1300" b="0" i="0" u="none" strike="noStrike" cap="none">
                <a:solidFill>
                  <a:srgbClr val="5C667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733"/>
              <a:buFont typeface="Arial"/>
              <a:buNone/>
              <a:defRPr sz="1300" b="0" i="0" u="none" strike="noStrike" cap="none">
                <a:solidFill>
                  <a:srgbClr val="5C667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733"/>
              <a:buFont typeface="Arial"/>
              <a:buNone/>
              <a:defRPr sz="1300" b="0" i="0" u="none" strike="noStrike" cap="none">
                <a:solidFill>
                  <a:srgbClr val="5C6670"/>
                </a:solidFill>
                <a:latin typeface="Arial"/>
                <a:ea typeface="Arial"/>
                <a:cs typeface="Arial"/>
                <a:sym typeface="Arial"/>
              </a:defRPr>
            </a:lvl9pPr>
          </a:lstStyle>
          <a:p>
            <a:fld id="{00000000-1234-1234-1234-123412341234}" type="slidenum">
              <a:rPr lang="en" smtClean="0"/>
              <a:pPr/>
              <a:t>‹#›</a:t>
            </a:fld>
            <a:endParaRPr lang="en"/>
          </a:p>
        </p:txBody>
      </p:sp>
      <p:pic>
        <p:nvPicPr>
          <p:cNvPr id="2" name="Google Shape;13;p4">
            <a:extLst>
              <a:ext uri="{FF2B5EF4-FFF2-40B4-BE49-F238E27FC236}">
                <a16:creationId xmlns:a16="http://schemas.microsoft.com/office/drawing/2014/main" id="{47079054-7F38-1111-E844-49DFB6AF852E}"/>
              </a:ext>
            </a:extLst>
          </p:cNvPr>
          <p:cNvPicPr preferRelativeResize="0"/>
          <p:nvPr userDrawn="1"/>
        </p:nvPicPr>
        <p:blipFill rotWithShape="1">
          <a:blip r:embed="rId19">
            <a:alphaModFix/>
          </a:blip>
          <a:srcRect t="1492" b="88756"/>
          <a:stretch/>
        </p:blipFill>
        <p:spPr>
          <a:xfrm>
            <a:off x="-56" y="4642125"/>
            <a:ext cx="9144114" cy="501376"/>
          </a:xfrm>
          <a:prstGeom prst="rect">
            <a:avLst/>
          </a:prstGeom>
          <a:noFill/>
          <a:ln>
            <a:noFill/>
          </a:ln>
        </p:spPr>
      </p:pic>
      <p:pic>
        <p:nvPicPr>
          <p:cNvPr id="3" name="Google Shape;15;p4">
            <a:extLst>
              <a:ext uri="{FF2B5EF4-FFF2-40B4-BE49-F238E27FC236}">
                <a16:creationId xmlns:a16="http://schemas.microsoft.com/office/drawing/2014/main" id="{F4FD6CEA-0948-AEFB-FD8D-465880B5ADD8}"/>
              </a:ext>
            </a:extLst>
          </p:cNvPr>
          <p:cNvPicPr preferRelativeResize="0"/>
          <p:nvPr userDrawn="1"/>
        </p:nvPicPr>
        <p:blipFill rotWithShape="1">
          <a:blip r:embed="rId20">
            <a:alphaModFix/>
          </a:blip>
          <a:srcRect/>
          <a:stretch/>
        </p:blipFill>
        <p:spPr>
          <a:xfrm>
            <a:off x="126671" y="4721363"/>
            <a:ext cx="1863280" cy="342900"/>
          </a:xfrm>
          <a:prstGeom prst="rect">
            <a:avLst/>
          </a:prstGeom>
          <a:noFill/>
          <a:ln>
            <a:noFill/>
          </a:ln>
        </p:spPr>
      </p:pic>
    </p:spTree>
    <p:extLst>
      <p:ext uri="{BB962C8B-B14F-4D97-AF65-F5344CB8AC3E}">
        <p14:creationId xmlns:p14="http://schemas.microsoft.com/office/powerpoint/2010/main" val="122115141"/>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63950" y="388375"/>
            <a:ext cx="8216100" cy="5448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3000"/>
              <a:buFont typeface="Trebuchet MS"/>
              <a:buNone/>
              <a:defRPr sz="3000" b="0" i="0" u="none" strike="noStrike" cap="none">
                <a:solidFill>
                  <a:srgbClr val="000000"/>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6"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63950" y="1437425"/>
            <a:ext cx="8216100" cy="2856300"/>
          </a:xfrm>
          <a:prstGeom prst="rect">
            <a:avLst/>
          </a:prstGeom>
          <a:noFill/>
          <a:ln>
            <a:noFill/>
          </a:ln>
        </p:spPr>
        <p:txBody>
          <a:bodyPr spcFirstLastPara="1" wrap="square" lIns="91425" tIns="91425" rIns="91425" bIns="91425" anchor="t" anchorCtr="0">
            <a:noAutofit/>
          </a:bodyPr>
          <a:lstStyle>
            <a:lvl1pPr marL="457200" marR="0" lvl="0" indent="-304800" algn="l" rtl="0">
              <a:lnSpc>
                <a:spcPct val="100000"/>
              </a:lnSpc>
              <a:spcBef>
                <a:spcPts val="0"/>
              </a:spcBef>
              <a:spcAft>
                <a:spcPts val="0"/>
              </a:spcAft>
              <a:buClr>
                <a:srgbClr val="5C6670"/>
              </a:buClr>
              <a:buSzPts val="1200"/>
              <a:buFont typeface="Arial"/>
              <a:buChar char="●"/>
              <a:defRPr sz="1200" b="0" i="0" u="none" strike="noStrike" cap="none">
                <a:solidFill>
                  <a:srgbClr val="5C6670"/>
                </a:solidFill>
                <a:latin typeface="Trebuchet MS"/>
                <a:ea typeface="Trebuchet MS"/>
                <a:cs typeface="Trebuchet MS"/>
                <a:sym typeface="Trebuchet MS"/>
              </a:defRPr>
            </a:lvl1pPr>
            <a:lvl2pPr marL="914400" marR="0" lvl="1" indent="-304800" algn="l" rtl="0">
              <a:lnSpc>
                <a:spcPct val="100000"/>
              </a:lnSpc>
              <a:spcBef>
                <a:spcPts val="0"/>
              </a:spcBef>
              <a:spcAft>
                <a:spcPts val="0"/>
              </a:spcAft>
              <a:buClr>
                <a:srgbClr val="5C6670"/>
              </a:buClr>
              <a:buSzPts val="1200"/>
              <a:buFont typeface="Arial"/>
              <a:buChar char="○"/>
              <a:defRPr sz="1200" b="0" i="0" u="none" strike="noStrike" cap="none">
                <a:solidFill>
                  <a:srgbClr val="5C6670"/>
                </a:solidFill>
                <a:latin typeface="Arial"/>
                <a:ea typeface="Arial"/>
                <a:cs typeface="Arial"/>
                <a:sym typeface="Arial"/>
              </a:defRPr>
            </a:lvl2pPr>
            <a:lvl3pPr marL="1371600" marR="0" lvl="2" indent="-304800" algn="l" rtl="0">
              <a:lnSpc>
                <a:spcPct val="100000"/>
              </a:lnSpc>
              <a:spcBef>
                <a:spcPts val="0"/>
              </a:spcBef>
              <a:spcAft>
                <a:spcPts val="0"/>
              </a:spcAft>
              <a:buClr>
                <a:srgbClr val="5C6670"/>
              </a:buClr>
              <a:buSzPts val="1200"/>
              <a:buFont typeface="Arial"/>
              <a:buChar char="■"/>
              <a:defRPr sz="1200" b="0" i="0" u="none" strike="noStrike" cap="none">
                <a:solidFill>
                  <a:srgbClr val="5C6670"/>
                </a:solidFill>
                <a:latin typeface="Arial"/>
                <a:ea typeface="Arial"/>
                <a:cs typeface="Arial"/>
                <a:sym typeface="Arial"/>
              </a:defRPr>
            </a:lvl3pPr>
            <a:lvl4pPr marL="1828800" marR="0" lvl="3" indent="-304800" algn="l" rtl="0">
              <a:lnSpc>
                <a:spcPct val="100000"/>
              </a:lnSpc>
              <a:spcBef>
                <a:spcPts val="0"/>
              </a:spcBef>
              <a:spcAft>
                <a:spcPts val="0"/>
              </a:spcAft>
              <a:buClr>
                <a:srgbClr val="5C6670"/>
              </a:buClr>
              <a:buSzPts val="1200"/>
              <a:buFont typeface="Arial"/>
              <a:buChar char="●"/>
              <a:defRPr sz="1200" b="0" i="0" u="none" strike="noStrike" cap="none">
                <a:solidFill>
                  <a:srgbClr val="5C6670"/>
                </a:solidFill>
                <a:latin typeface="Arial"/>
                <a:ea typeface="Arial"/>
                <a:cs typeface="Arial"/>
                <a:sym typeface="Arial"/>
              </a:defRPr>
            </a:lvl4pPr>
            <a:lvl5pPr marL="2286000" marR="0" lvl="4" indent="-304800" algn="l" rtl="0">
              <a:lnSpc>
                <a:spcPct val="100000"/>
              </a:lnSpc>
              <a:spcBef>
                <a:spcPts val="0"/>
              </a:spcBef>
              <a:spcAft>
                <a:spcPts val="0"/>
              </a:spcAft>
              <a:buClr>
                <a:srgbClr val="5C6670"/>
              </a:buClr>
              <a:buSzPts val="1200"/>
              <a:buFont typeface="Arial"/>
              <a:buChar char="○"/>
              <a:defRPr sz="1200" b="0" i="0" u="none" strike="noStrike" cap="none">
                <a:solidFill>
                  <a:srgbClr val="5C6670"/>
                </a:solidFill>
                <a:latin typeface="Arial"/>
                <a:ea typeface="Arial"/>
                <a:cs typeface="Arial"/>
                <a:sym typeface="Arial"/>
              </a:defRPr>
            </a:lvl5pPr>
            <a:lvl6pPr marL="2743200" marR="0" lvl="5" indent="-304800" algn="l" rtl="0">
              <a:lnSpc>
                <a:spcPct val="100000"/>
              </a:lnSpc>
              <a:spcBef>
                <a:spcPts val="0"/>
              </a:spcBef>
              <a:spcAft>
                <a:spcPts val="0"/>
              </a:spcAft>
              <a:buClr>
                <a:srgbClr val="5C6670"/>
              </a:buClr>
              <a:buSzPts val="1200"/>
              <a:buFont typeface="Arial"/>
              <a:buChar char="■"/>
              <a:defRPr sz="1200" b="0" i="0" u="none" strike="noStrike" cap="none">
                <a:solidFill>
                  <a:srgbClr val="5C6670"/>
                </a:solidFill>
                <a:latin typeface="Arial"/>
                <a:ea typeface="Arial"/>
                <a:cs typeface="Arial"/>
                <a:sym typeface="Arial"/>
              </a:defRPr>
            </a:lvl6pPr>
            <a:lvl7pPr marL="3200400" marR="0" lvl="6" indent="-304800" algn="l" rtl="0">
              <a:lnSpc>
                <a:spcPct val="100000"/>
              </a:lnSpc>
              <a:spcBef>
                <a:spcPts val="0"/>
              </a:spcBef>
              <a:spcAft>
                <a:spcPts val="0"/>
              </a:spcAft>
              <a:buClr>
                <a:srgbClr val="5C6670"/>
              </a:buClr>
              <a:buSzPts val="1200"/>
              <a:buFont typeface="Arial"/>
              <a:buChar char="●"/>
              <a:defRPr sz="1200" b="0" i="0" u="none" strike="noStrike" cap="none">
                <a:solidFill>
                  <a:srgbClr val="5C6670"/>
                </a:solidFill>
                <a:latin typeface="Arial"/>
                <a:ea typeface="Arial"/>
                <a:cs typeface="Arial"/>
                <a:sym typeface="Arial"/>
              </a:defRPr>
            </a:lvl7pPr>
            <a:lvl8pPr marL="3657600" marR="0" lvl="7" indent="-304800" algn="l" rtl="0">
              <a:lnSpc>
                <a:spcPct val="100000"/>
              </a:lnSpc>
              <a:spcBef>
                <a:spcPts val="0"/>
              </a:spcBef>
              <a:spcAft>
                <a:spcPts val="0"/>
              </a:spcAft>
              <a:buClr>
                <a:srgbClr val="5C6670"/>
              </a:buClr>
              <a:buSzPts val="1200"/>
              <a:buFont typeface="Arial"/>
              <a:buChar char="○"/>
              <a:defRPr sz="1200" b="0" i="0" u="none" strike="noStrike" cap="none">
                <a:solidFill>
                  <a:srgbClr val="5C6670"/>
                </a:solidFill>
                <a:latin typeface="Arial"/>
                <a:ea typeface="Arial"/>
                <a:cs typeface="Arial"/>
                <a:sym typeface="Arial"/>
              </a:defRPr>
            </a:lvl8pPr>
            <a:lvl9pPr marL="4114800" marR="0" lvl="8" indent="-304800" algn="l" rtl="0">
              <a:lnSpc>
                <a:spcPct val="100000"/>
              </a:lnSpc>
              <a:spcBef>
                <a:spcPts val="0"/>
              </a:spcBef>
              <a:spcAft>
                <a:spcPts val="0"/>
              </a:spcAft>
              <a:buClr>
                <a:srgbClr val="5C6670"/>
              </a:buClr>
              <a:buSzPts val="1200"/>
              <a:buFont typeface="Arial"/>
              <a:buChar char="■"/>
              <a:defRPr sz="1200" b="0" i="0" u="none" strike="noStrike" cap="none">
                <a:solidFill>
                  <a:srgbClr val="5C6670"/>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733"/>
              <a:buFont typeface="Arial"/>
              <a:buNone/>
              <a:defRPr sz="1300" b="0" i="0" u="none" strike="noStrike" cap="none">
                <a:solidFill>
                  <a:srgbClr val="5C667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733"/>
              <a:buFont typeface="Arial"/>
              <a:buNone/>
              <a:defRPr sz="1300" b="0" i="0" u="none" strike="noStrike" cap="none">
                <a:solidFill>
                  <a:srgbClr val="5C667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733"/>
              <a:buFont typeface="Arial"/>
              <a:buNone/>
              <a:defRPr sz="1300" b="0" i="0" u="none" strike="noStrike" cap="none">
                <a:solidFill>
                  <a:srgbClr val="5C667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733"/>
              <a:buFont typeface="Arial"/>
              <a:buNone/>
              <a:defRPr sz="1300" b="0" i="0" u="none" strike="noStrike" cap="none">
                <a:solidFill>
                  <a:srgbClr val="5C667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733"/>
              <a:buFont typeface="Arial"/>
              <a:buNone/>
              <a:defRPr sz="1300" b="0" i="0" u="none" strike="noStrike" cap="none">
                <a:solidFill>
                  <a:srgbClr val="5C667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733"/>
              <a:buFont typeface="Arial"/>
              <a:buNone/>
              <a:defRPr sz="1300" b="0" i="0" u="none" strike="noStrike" cap="none">
                <a:solidFill>
                  <a:srgbClr val="5C667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733"/>
              <a:buFont typeface="Arial"/>
              <a:buNone/>
              <a:defRPr sz="1300" b="0" i="0" u="none" strike="noStrike" cap="none">
                <a:solidFill>
                  <a:srgbClr val="5C667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733"/>
              <a:buFont typeface="Arial"/>
              <a:buNone/>
              <a:defRPr sz="1300" b="0" i="0" u="none" strike="noStrike" cap="none">
                <a:solidFill>
                  <a:srgbClr val="5C667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733"/>
              <a:buFont typeface="Arial"/>
              <a:buNone/>
              <a:defRPr sz="1300" b="0" i="0" u="none" strike="noStrike" cap="none">
                <a:solidFill>
                  <a:srgbClr val="5C6670"/>
                </a:solidFill>
                <a:latin typeface="Arial"/>
                <a:ea typeface="Arial"/>
                <a:cs typeface="Arial"/>
                <a:sym typeface="Arial"/>
              </a:defRPr>
            </a:lvl9pPr>
          </a:lstStyle>
          <a:p>
            <a:fld id="{00000000-1234-1234-1234-123412341234}" type="slidenum">
              <a:rPr lang="en" smtClean="0"/>
              <a:pPr/>
              <a:t>‹#›</a:t>
            </a:fld>
            <a:endParaRPr lang="en"/>
          </a:p>
        </p:txBody>
      </p:sp>
      <p:pic>
        <p:nvPicPr>
          <p:cNvPr id="2" name="Google Shape;13;p4">
            <a:extLst>
              <a:ext uri="{FF2B5EF4-FFF2-40B4-BE49-F238E27FC236}">
                <a16:creationId xmlns:a16="http://schemas.microsoft.com/office/drawing/2014/main" id="{47079054-7F38-1111-E844-49DFB6AF852E}"/>
              </a:ext>
            </a:extLst>
          </p:cNvPr>
          <p:cNvPicPr preferRelativeResize="0"/>
          <p:nvPr userDrawn="1"/>
        </p:nvPicPr>
        <p:blipFill rotWithShape="1">
          <a:blip r:embed="rId19">
            <a:alphaModFix/>
          </a:blip>
          <a:srcRect t="1492" b="88756"/>
          <a:stretch/>
        </p:blipFill>
        <p:spPr>
          <a:xfrm>
            <a:off x="-56" y="4642125"/>
            <a:ext cx="9144114" cy="501376"/>
          </a:xfrm>
          <a:prstGeom prst="rect">
            <a:avLst/>
          </a:prstGeom>
          <a:noFill/>
          <a:ln>
            <a:noFill/>
          </a:ln>
        </p:spPr>
      </p:pic>
      <p:pic>
        <p:nvPicPr>
          <p:cNvPr id="3" name="Google Shape;15;p4">
            <a:extLst>
              <a:ext uri="{FF2B5EF4-FFF2-40B4-BE49-F238E27FC236}">
                <a16:creationId xmlns:a16="http://schemas.microsoft.com/office/drawing/2014/main" id="{F4FD6CEA-0948-AEFB-FD8D-465880B5ADD8}"/>
              </a:ext>
            </a:extLst>
          </p:cNvPr>
          <p:cNvPicPr preferRelativeResize="0"/>
          <p:nvPr userDrawn="1"/>
        </p:nvPicPr>
        <p:blipFill rotWithShape="1">
          <a:blip r:embed="rId20">
            <a:alphaModFix/>
          </a:blip>
          <a:srcRect/>
          <a:stretch/>
        </p:blipFill>
        <p:spPr>
          <a:xfrm>
            <a:off x="126671" y="4721363"/>
            <a:ext cx="1863280" cy="342900"/>
          </a:xfrm>
          <a:prstGeom prst="rect">
            <a:avLst/>
          </a:prstGeom>
          <a:noFill/>
          <a:ln>
            <a:noFill/>
          </a:ln>
        </p:spPr>
      </p:pic>
    </p:spTree>
    <p:extLst>
      <p:ext uri="{BB962C8B-B14F-4D97-AF65-F5344CB8AC3E}">
        <p14:creationId xmlns:p14="http://schemas.microsoft.com/office/powerpoint/2010/main" val="1555172209"/>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5.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34.xml"/><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jpg"/><Relationship Id="rId1" Type="http://schemas.openxmlformats.org/officeDocument/2006/relationships/slideLayout" Target="../slideLayouts/slideLayout34.xml"/><Relationship Id="rId5" Type="http://schemas.openxmlformats.org/officeDocument/2006/relationships/image" Target="../media/image35.jp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4.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9.png"/><Relationship Id="rId1" Type="http://schemas.openxmlformats.org/officeDocument/2006/relationships/slideLayout" Target="../slideLayouts/slideLayout6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0.xml"/><Relationship Id="rId1" Type="http://schemas.openxmlformats.org/officeDocument/2006/relationships/slideLayout" Target="../slideLayouts/slideLayout6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63.xml"/><Relationship Id="rId4" Type="http://schemas.openxmlformats.org/officeDocument/2006/relationships/image" Target="../media/image65.jpeg"/></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5.xml"/><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2" name="Google Shape;109;p16">
            <a:extLst>
              <a:ext uri="{FF2B5EF4-FFF2-40B4-BE49-F238E27FC236}">
                <a16:creationId xmlns:a16="http://schemas.microsoft.com/office/drawing/2014/main" id="{8A0051A7-5477-4B4C-FEEC-D18A978E2693}"/>
              </a:ext>
            </a:extLst>
          </p:cNvPr>
          <p:cNvSpPr txBox="1"/>
          <p:nvPr/>
        </p:nvSpPr>
        <p:spPr>
          <a:xfrm>
            <a:off x="0" y="417695"/>
            <a:ext cx="9144000" cy="900468"/>
          </a:xfrm>
          <a:prstGeom prst="rect">
            <a:avLst/>
          </a:prstGeom>
          <a:noFill/>
          <a:ln>
            <a:noFill/>
          </a:ln>
          <a:effectLst>
            <a:outerShdw blurRad="57150" dist="19050" dir="5400000" algn="bl" rotWithShape="0">
              <a:schemeClr val="dk1">
                <a:alpha val="50000"/>
              </a:schemeClr>
            </a:outerShdw>
          </a:effectLst>
        </p:spPr>
        <p:txBody>
          <a:bodyPr spcFirstLastPara="1" wrap="square" lIns="91425" tIns="45700" rIns="91425" bIns="45700" anchor="t" anchorCtr="0">
            <a:noAutofit/>
          </a:bodyPr>
          <a:lstStyle/>
          <a:p>
            <a:pPr marL="0" lvl="0" indent="0" algn="ctr" rtl="0">
              <a:lnSpc>
                <a:spcPct val="115000"/>
              </a:lnSpc>
              <a:spcBef>
                <a:spcPts val="900"/>
              </a:spcBef>
              <a:spcAft>
                <a:spcPts val="0"/>
              </a:spcAft>
              <a:buNone/>
            </a:pPr>
            <a:r>
              <a:rPr lang="en-US" sz="2800" b="1" i="1" dirty="0">
                <a:latin typeface="Trebuchet MS"/>
                <a:ea typeface="Trebuchet MS"/>
                <a:cs typeface="Trebuchet MS"/>
                <a:sym typeface="Trebuchet MS"/>
              </a:rPr>
              <a:t>Water Administration in Colorado</a:t>
            </a:r>
            <a:endParaRPr sz="2800" b="1" i="1" dirty="0">
              <a:latin typeface="Trebuchet MS"/>
              <a:ea typeface="Trebuchet MS"/>
              <a:cs typeface="Trebuchet MS"/>
              <a:sym typeface="Trebuchet MS"/>
            </a:endParaRPr>
          </a:p>
          <a:p>
            <a:pPr marL="0" lvl="0" indent="0" algn="ctr" rtl="0">
              <a:lnSpc>
                <a:spcPct val="115000"/>
              </a:lnSpc>
              <a:spcBef>
                <a:spcPts val="900"/>
              </a:spcBef>
              <a:spcAft>
                <a:spcPts val="0"/>
              </a:spcAft>
              <a:buNone/>
            </a:pPr>
            <a:endParaRPr sz="3200" u="sng" dirty="0">
              <a:solidFill>
                <a:srgbClr val="FFFF00"/>
              </a:solidFill>
              <a:latin typeface="Trebuchet MS"/>
              <a:ea typeface="Trebuchet MS"/>
              <a:cs typeface="Trebuchet MS"/>
              <a:sym typeface="Trebuchet MS"/>
            </a:endParaRPr>
          </a:p>
        </p:txBody>
      </p:sp>
      <p:sp>
        <p:nvSpPr>
          <p:cNvPr id="5" name="Google Shape;108;p16">
            <a:extLst>
              <a:ext uri="{FF2B5EF4-FFF2-40B4-BE49-F238E27FC236}">
                <a16:creationId xmlns:a16="http://schemas.microsoft.com/office/drawing/2014/main" id="{C5BFF04F-7B8C-D0CA-D2E4-180B255B67C1}"/>
              </a:ext>
            </a:extLst>
          </p:cNvPr>
          <p:cNvSpPr txBox="1">
            <a:spLocks/>
          </p:cNvSpPr>
          <p:nvPr/>
        </p:nvSpPr>
        <p:spPr>
          <a:xfrm>
            <a:off x="1848550" y="1903026"/>
            <a:ext cx="5355900" cy="973800"/>
          </a:xfrm>
          <a:prstGeom prst="rect">
            <a:avLst/>
          </a:prstGeom>
          <a:noFill/>
          <a:ln>
            <a:noFill/>
          </a:ln>
          <a:effectLst>
            <a:outerShdw blurRad="57150" dist="19050" dir="5400000" algn="bl" rotWithShape="0">
              <a:schemeClr val="dk1">
                <a:alpha val="50000"/>
              </a:scheme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200"/>
              <a:buFont typeface="Trebuchet MS"/>
              <a:buNone/>
              <a:defRPr sz="3750" b="1" i="1" u="none" strike="noStrike" cap="none">
                <a:solidFill>
                  <a:srgbClr val="001970"/>
                </a:solidFill>
                <a:latin typeface="Trebuchet MS"/>
                <a:ea typeface="Trebuchet MS"/>
                <a:cs typeface="Trebuchet MS"/>
                <a:sym typeface="Trebuchet MS"/>
              </a:defRPr>
            </a:lvl1pPr>
            <a:lvl2pPr marR="0" lvl="1" algn="ctr" rtl="0">
              <a:lnSpc>
                <a:spcPct val="100000"/>
              </a:lnSpc>
              <a:spcBef>
                <a:spcPts val="0"/>
              </a:spcBef>
              <a:spcAft>
                <a:spcPts val="0"/>
              </a:spcAft>
              <a:buClr>
                <a:srgbClr val="000000"/>
              </a:buClr>
              <a:buSzPts val="3600"/>
              <a:buFont typeface="Arial"/>
              <a:buNone/>
              <a:defRPr sz="3599" b="0" i="1" u="none" strike="noStrike" cap="none">
                <a:solidFill>
                  <a:srgbClr val="FFFF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3600"/>
              <a:buFont typeface="Arial"/>
              <a:buNone/>
              <a:defRPr sz="3599" b="0" i="1" u="none" strike="noStrike" cap="none">
                <a:solidFill>
                  <a:srgbClr val="FFFF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3600"/>
              <a:buFont typeface="Arial"/>
              <a:buNone/>
              <a:defRPr sz="3599" b="0" i="1" u="none" strike="noStrike" cap="none">
                <a:solidFill>
                  <a:srgbClr val="FFFF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3600"/>
              <a:buFont typeface="Arial"/>
              <a:buNone/>
              <a:defRPr sz="3599" b="0" i="1" u="none" strike="noStrike" cap="none">
                <a:solidFill>
                  <a:srgbClr val="FFFF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3600"/>
              <a:buFont typeface="Arial"/>
              <a:buNone/>
              <a:defRPr sz="3599" b="0" i="1" u="none" strike="noStrike" cap="none">
                <a:solidFill>
                  <a:srgbClr val="FFFF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3600"/>
              <a:buFont typeface="Arial"/>
              <a:buNone/>
              <a:defRPr sz="3599" b="0" i="1" u="none" strike="noStrike" cap="none">
                <a:solidFill>
                  <a:srgbClr val="FFFF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3600"/>
              <a:buFont typeface="Arial"/>
              <a:buNone/>
              <a:defRPr sz="3599" b="0" i="1" u="none" strike="noStrike" cap="none">
                <a:solidFill>
                  <a:srgbClr val="FFFF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3600"/>
              <a:buFont typeface="Arial"/>
              <a:buNone/>
              <a:defRPr sz="3599" b="0" i="1" u="none" strike="noStrike" cap="none">
                <a:solidFill>
                  <a:srgbClr val="FFFF00"/>
                </a:solidFill>
                <a:latin typeface="Calibri"/>
                <a:ea typeface="Calibri"/>
                <a:cs typeface="Calibri"/>
                <a:sym typeface="Calibri"/>
              </a:defRPr>
            </a:lvl9pPr>
          </a:lstStyle>
          <a:p>
            <a:r>
              <a:rPr lang="en-US" sz="1800" i="0" dirty="0">
                <a:solidFill>
                  <a:srgbClr val="000000"/>
                </a:solidFill>
              </a:rPr>
              <a:t>CCA &amp; CAWA Irrigators Workshop</a:t>
            </a:r>
            <a:br>
              <a:rPr lang="en-US" sz="1800" i="0">
                <a:solidFill>
                  <a:srgbClr val="000000"/>
                </a:solidFill>
              </a:rPr>
            </a:br>
            <a:r>
              <a:rPr lang="en-US" sz="1800" i="0">
                <a:solidFill>
                  <a:srgbClr val="000000"/>
                </a:solidFill>
              </a:rPr>
              <a:t>January 16, 2026</a:t>
            </a:r>
            <a:endParaRPr lang="en-US" sz="1800" i="0" dirty="0">
              <a:solidFill>
                <a:srgbClr val="000000"/>
              </a:solidFill>
            </a:endParaRPr>
          </a:p>
        </p:txBody>
      </p:sp>
      <p:sp>
        <p:nvSpPr>
          <p:cNvPr id="7" name="Google Shape;111;p16">
            <a:extLst>
              <a:ext uri="{FF2B5EF4-FFF2-40B4-BE49-F238E27FC236}">
                <a16:creationId xmlns:a16="http://schemas.microsoft.com/office/drawing/2014/main" id="{4096E97A-2A88-023F-F8EB-DCF19FA64F30}"/>
              </a:ext>
            </a:extLst>
          </p:cNvPr>
          <p:cNvSpPr txBox="1"/>
          <p:nvPr/>
        </p:nvSpPr>
        <p:spPr>
          <a:xfrm>
            <a:off x="1214650" y="3309120"/>
            <a:ext cx="6623700" cy="668400"/>
          </a:xfrm>
          <a:prstGeom prst="rect">
            <a:avLst/>
          </a:prstGeom>
          <a:noFill/>
          <a:ln>
            <a:noFill/>
          </a:ln>
          <a:effectLst>
            <a:outerShdw blurRad="57150" dist="19050" dir="5400000" algn="bl" rotWithShape="0">
              <a:schemeClr val="dk1">
                <a:alpha val="50000"/>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None/>
            </a:pPr>
            <a:r>
              <a:rPr lang="en-US" sz="1300" b="1" dirty="0">
                <a:solidFill>
                  <a:schemeClr val="bg2">
                    <a:lumMod val="50000"/>
                  </a:schemeClr>
                </a:solidFill>
                <a:latin typeface="Trebuchet MS"/>
                <a:ea typeface="Trebuchet MS"/>
                <a:cs typeface="Trebuchet MS"/>
                <a:sym typeface="Trebuchet MS"/>
              </a:rPr>
              <a:t>Jason T. Ullmann, P.E.</a:t>
            </a:r>
          </a:p>
          <a:p>
            <a:pPr marL="0" marR="0" lvl="0" indent="0" algn="ctr" rtl="0">
              <a:spcBef>
                <a:spcPts val="0"/>
              </a:spcBef>
              <a:spcAft>
                <a:spcPts val="0"/>
              </a:spcAft>
              <a:buNone/>
            </a:pPr>
            <a:r>
              <a:rPr lang="en-US" sz="1300" b="1" i="0" u="none" strike="noStrike" cap="none" dirty="0">
                <a:solidFill>
                  <a:schemeClr val="bg2">
                    <a:lumMod val="50000"/>
                  </a:schemeClr>
                </a:solidFill>
                <a:latin typeface="Trebuchet MS"/>
                <a:ea typeface="Trebuchet MS"/>
                <a:cs typeface="Trebuchet MS"/>
                <a:sym typeface="Trebuchet MS"/>
              </a:rPr>
              <a:t>State Engineer/Director</a:t>
            </a:r>
          </a:p>
          <a:p>
            <a:pPr marL="0" marR="0" lvl="0" indent="0" algn="ctr" rtl="0">
              <a:spcBef>
                <a:spcPts val="0"/>
              </a:spcBef>
              <a:spcAft>
                <a:spcPts val="0"/>
              </a:spcAft>
              <a:buNone/>
            </a:pPr>
            <a:r>
              <a:rPr lang="en-US" sz="1300" b="1" i="0" u="none" strike="noStrike" cap="none" dirty="0">
                <a:solidFill>
                  <a:schemeClr val="lt1"/>
                </a:solidFill>
                <a:latin typeface="Trebuchet MS"/>
                <a:ea typeface="Trebuchet MS"/>
                <a:cs typeface="Trebuchet MS"/>
                <a:sym typeface="Trebuchet MS"/>
              </a:rPr>
              <a:t>			</a:t>
            </a:r>
            <a:endParaRPr sz="1300" b="1" i="0" u="none" strike="noStrike" cap="none" dirty="0">
              <a:solidFill>
                <a:schemeClr val="lt1"/>
              </a:solidFill>
              <a:latin typeface="Trebuchet MS"/>
              <a:ea typeface="Trebuchet MS"/>
              <a:cs typeface="Trebuchet MS"/>
              <a:sym typeface="Trebuchet MS"/>
            </a:endParaRPr>
          </a:p>
        </p:txBody>
      </p:sp>
    </p:spTree>
    <p:extLst>
      <p:ext uri="{BB962C8B-B14F-4D97-AF65-F5344CB8AC3E}">
        <p14:creationId xmlns:p14="http://schemas.microsoft.com/office/powerpoint/2010/main" val="614863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643575" y="642918"/>
            <a:ext cx="5143343" cy="3857507"/>
          </a:xfrm>
          <a:prstGeom prst="rect">
            <a:avLst/>
          </a:prstGeom>
        </p:spPr>
      </p:pic>
      <p:sp>
        <p:nvSpPr>
          <p:cNvPr id="8" name="Title 10"/>
          <p:cNvSpPr txBox="1">
            <a:spLocks/>
          </p:cNvSpPr>
          <p:nvPr/>
        </p:nvSpPr>
        <p:spPr>
          <a:xfrm>
            <a:off x="112644" y="80443"/>
            <a:ext cx="5075582" cy="4580790"/>
          </a:xfrm>
          <a:prstGeom prst="rect">
            <a:avLst/>
          </a:prstGeom>
        </p:spPr>
        <p:txBody>
          <a:bodyPr vert="horz" lIns="68577" tIns="34288" rIns="68577" bIns="34288" rtlCol="0" anchor="ctr">
            <a:noAutofit/>
          </a:bodyPr>
          <a:lstStyle/>
          <a:p>
            <a:pPr algn="ctr" defTabSz="685835">
              <a:defRPr/>
            </a:pPr>
            <a:r>
              <a:rPr lang="en-US" sz="2400" dirty="0">
                <a:solidFill>
                  <a:schemeClr val="bg1"/>
                </a:solidFill>
                <a:latin typeface="Trebuchet MS" pitchFamily="34" charset="0"/>
              </a:rPr>
              <a:t>Historic Basis for Water Administration</a:t>
            </a:r>
            <a:endParaRPr lang="en-US" sz="2320" b="1" u="sng" dirty="0">
              <a:solidFill>
                <a:schemeClr val="bg1"/>
              </a:solidFill>
              <a:latin typeface="+mj-lt"/>
              <a:ea typeface="+mj-ea"/>
              <a:cs typeface="+mj-cs"/>
            </a:endParaRPr>
          </a:p>
          <a:p>
            <a:pPr defTabSz="685835">
              <a:defRPr/>
            </a:pPr>
            <a:endParaRPr lang="en-US" sz="1898" b="1" dirty="0">
              <a:solidFill>
                <a:schemeClr val="bg1"/>
              </a:solidFill>
              <a:latin typeface="+mj-lt"/>
              <a:ea typeface="+mj-ea"/>
              <a:cs typeface="+mj-cs"/>
            </a:endParaRPr>
          </a:p>
          <a:p>
            <a:pPr defTabSz="685835">
              <a:defRPr/>
            </a:pPr>
            <a:r>
              <a:rPr lang="en-US" sz="1898" dirty="0">
                <a:solidFill>
                  <a:schemeClr val="bg1"/>
                </a:solidFill>
                <a:latin typeface="+mj-lt"/>
                <a:ea typeface="+mj-ea"/>
                <a:cs typeface="+mj-cs"/>
              </a:rPr>
              <a:t>Surface water administration</a:t>
            </a:r>
          </a:p>
          <a:p>
            <a:pPr marL="342900" indent="-342900" defTabSz="685835">
              <a:buClr>
                <a:schemeClr val="tx1"/>
              </a:buClr>
              <a:buFont typeface="Arial" panose="020B0604020202020204" pitchFamily="34" charset="0"/>
              <a:buChar char="•"/>
              <a:defRPr/>
            </a:pPr>
            <a:r>
              <a:rPr lang="en-US" sz="1898" u="sng" dirty="0">
                <a:solidFill>
                  <a:schemeClr val="bg1"/>
                </a:solidFill>
                <a:latin typeface="+mj-lt"/>
                <a:ea typeface="+mj-ea"/>
                <a:cs typeface="+mj-cs"/>
              </a:rPr>
              <a:t>Adjudication act of 1879 </a:t>
            </a:r>
            <a:r>
              <a:rPr lang="en-US" sz="1898" dirty="0">
                <a:solidFill>
                  <a:schemeClr val="bg1"/>
                </a:solidFill>
                <a:latin typeface="+mj-lt"/>
                <a:ea typeface="+mj-ea"/>
                <a:cs typeface="+mj-cs"/>
              </a:rPr>
              <a:t>– creates the position of Water Commissioner to distribute water in priority and enforce the Colorado Doctrine based upon principles in the Constitution &amp; Statutes</a:t>
            </a:r>
          </a:p>
          <a:p>
            <a:pPr marL="342900" indent="-342900" defTabSz="685835">
              <a:buClr>
                <a:schemeClr val="tx1"/>
              </a:buClr>
              <a:buFont typeface="Arial" panose="020B0604020202020204" pitchFamily="34" charset="0"/>
              <a:buChar char="•"/>
              <a:defRPr/>
            </a:pPr>
            <a:r>
              <a:rPr lang="en-US" sz="1898" u="sng" dirty="0">
                <a:solidFill>
                  <a:schemeClr val="bg1"/>
                </a:solidFill>
                <a:latin typeface="+mj-lt"/>
                <a:ea typeface="+mj-ea"/>
                <a:cs typeface="+mj-cs"/>
              </a:rPr>
              <a:t>Adjudication act of 1881 </a:t>
            </a:r>
            <a:r>
              <a:rPr lang="en-US" sz="1898" dirty="0">
                <a:solidFill>
                  <a:schemeClr val="bg1"/>
                </a:solidFill>
                <a:latin typeface="+mj-lt"/>
                <a:ea typeface="+mj-ea"/>
                <a:cs typeface="+mj-cs"/>
              </a:rPr>
              <a:t>– creates Office of the State Hydraulic Engineer (SEO)</a:t>
            </a:r>
          </a:p>
          <a:p>
            <a:pPr marL="342900" indent="-342900" defTabSz="685835">
              <a:buClr>
                <a:schemeClr val="tx1"/>
              </a:buClr>
              <a:buFont typeface="Arial" panose="020B0604020202020204" pitchFamily="34" charset="0"/>
              <a:buChar char="•"/>
              <a:defRPr/>
            </a:pPr>
            <a:r>
              <a:rPr lang="en-US" sz="1898" u="sng" dirty="0">
                <a:solidFill>
                  <a:schemeClr val="bg1"/>
                </a:solidFill>
                <a:latin typeface="+mj-lt"/>
                <a:ea typeface="+mj-ea"/>
                <a:cs typeface="+mj-cs"/>
              </a:rPr>
              <a:t>1887</a:t>
            </a:r>
            <a:r>
              <a:rPr lang="en-US" sz="1898" dirty="0">
                <a:solidFill>
                  <a:schemeClr val="bg1"/>
                </a:solidFill>
                <a:latin typeface="+mj-lt"/>
                <a:ea typeface="+mj-ea"/>
                <a:cs typeface="+mj-cs"/>
              </a:rPr>
              <a:t> – Superintendent of Irrigation (Division Engineers)</a:t>
            </a:r>
            <a:endParaRPr lang="en-US" sz="1266" dirty="0">
              <a:solidFill>
                <a:schemeClr val="tx1"/>
              </a:solidFill>
              <a:latin typeface="+mj-lt"/>
              <a:ea typeface="+mj-ea"/>
              <a:cs typeface="+mj-cs"/>
            </a:endParaRPr>
          </a:p>
        </p:txBody>
      </p:sp>
      <p:sp>
        <p:nvSpPr>
          <p:cNvPr id="4" name="Slide Number Placeholder 3"/>
          <p:cNvSpPr>
            <a:spLocks noGrp="1"/>
          </p:cNvSpPr>
          <p:nvPr>
            <p:ph type="sldNum" sz="quarter" idx="4294967295"/>
          </p:nvPr>
        </p:nvSpPr>
        <p:spPr>
          <a:xfrm>
            <a:off x="7543800" y="4767263"/>
            <a:ext cx="1600200" cy="273050"/>
          </a:xfrm>
          <a:prstGeom prst="rect">
            <a:avLst/>
          </a:prstGeom>
        </p:spPr>
        <p:txBody>
          <a:bodyPr spcFirstLastPara="1" wrap="square" lIns="68577" tIns="34288" rIns="68577" bIns="34288" anchor="ctr" anchorCtr="0">
            <a:noAutofit/>
          </a:bodyPr>
          <a:lstStyle/>
          <a:p>
            <a:fld id="{69936838-1DBB-4BA7-8519-E25A2E5E67D0}" type="slidenum">
              <a:rPr lang="en-US" smtClean="0"/>
              <a:pPr/>
              <a:t>10</a:t>
            </a:fld>
            <a:endParaRPr lang="en-US"/>
          </a:p>
        </p:txBody>
      </p:sp>
    </p:spTree>
    <p:extLst>
      <p:ext uri="{BB962C8B-B14F-4D97-AF65-F5344CB8AC3E}">
        <p14:creationId xmlns:p14="http://schemas.microsoft.com/office/powerpoint/2010/main" val="366115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71" name="Google Shape;171;p7"/>
          <p:cNvSpPr/>
          <p:nvPr/>
        </p:nvSpPr>
        <p:spPr>
          <a:xfrm>
            <a:off x="839039" y="1082664"/>
            <a:ext cx="2978174" cy="2978172"/>
          </a:xfrm>
          <a:prstGeom prst="ellipse">
            <a:avLst/>
          </a:prstGeom>
          <a:solidFill>
            <a:srgbClr val="FFFFFF"/>
          </a:solidFill>
          <a:ln w="31750" cap="flat" cmpd="sng">
            <a:solidFill>
              <a:srgbClr val="6B8890"/>
            </a:solidFill>
            <a:prstDash val="solid"/>
            <a:round/>
            <a:headEnd type="none" w="sm" len="sm"/>
            <a:tailEnd type="none" w="sm" len="sm"/>
          </a:ln>
        </p:spPr>
        <p:txBody>
          <a:bodyPr spcFirstLastPara="1" wrap="square" lIns="68551" tIns="34266" rIns="68551" bIns="34266" anchor="ctr" anchorCtr="0">
            <a:noAutofit/>
          </a:bodyPr>
          <a:lstStyle/>
          <a:p>
            <a:pPr algn="ctr" defTabSz="685595">
              <a:buSzPts val="1800"/>
              <a:defRPr/>
            </a:pPr>
            <a:endParaRPr sz="1349" kern="1200">
              <a:solidFill>
                <a:srgbClr val="FFFFFF"/>
              </a:solidFill>
              <a:latin typeface="Gill Sans"/>
              <a:ea typeface="Gill Sans"/>
              <a:cs typeface="Gill Sans"/>
              <a:sym typeface="Gill Sans"/>
            </a:endParaRPr>
          </a:p>
        </p:txBody>
      </p:sp>
      <p:sp>
        <p:nvSpPr>
          <p:cNvPr id="173" name="Google Shape;173;p7"/>
          <p:cNvSpPr txBox="1"/>
          <p:nvPr/>
        </p:nvSpPr>
        <p:spPr>
          <a:xfrm>
            <a:off x="3817213" y="782619"/>
            <a:ext cx="5082152" cy="3308925"/>
          </a:xfrm>
          <a:prstGeom prst="rect">
            <a:avLst/>
          </a:prstGeom>
          <a:noFill/>
          <a:ln>
            <a:noFill/>
          </a:ln>
        </p:spPr>
        <p:txBody>
          <a:bodyPr spcFirstLastPara="1" wrap="square" lIns="68551" tIns="34266" rIns="68551" bIns="34266" anchor="ctr" anchorCtr="0">
            <a:noAutofit/>
          </a:bodyPr>
          <a:lstStyle/>
          <a:p>
            <a:pPr lvl="3">
              <a:buSzPts val="2400"/>
            </a:pPr>
            <a:r>
              <a:rPr lang="en-US" sz="2400" u="sng" dirty="0">
                <a:solidFill>
                  <a:srgbClr val="404040"/>
                </a:solidFill>
                <a:latin typeface="Gill Sans"/>
                <a:ea typeface="Gill Sans"/>
                <a:cs typeface="Gill Sans"/>
                <a:sym typeface="Gill Sans"/>
              </a:rPr>
              <a:t>Section 37-92-501(1), C.R.S. </a:t>
            </a:r>
            <a:endParaRPr lang="en-US" sz="1350" dirty="0"/>
          </a:p>
          <a:p>
            <a:pPr marL="257162" lvl="3" indent="-171450">
              <a:spcBef>
                <a:spcPts val="750"/>
              </a:spcBef>
              <a:buClr>
                <a:schemeClr val="accent2"/>
              </a:buClr>
              <a:buSzPts val="1800"/>
              <a:buFont typeface="Arial"/>
              <a:buChar char="•"/>
            </a:pPr>
            <a:r>
              <a:rPr lang="en-US" sz="2100" dirty="0">
                <a:solidFill>
                  <a:srgbClr val="404040"/>
                </a:solidFill>
                <a:latin typeface="Gill Sans"/>
                <a:ea typeface="Gill Sans"/>
                <a:cs typeface="Gill Sans"/>
                <a:sym typeface="Gill Sans"/>
              </a:rPr>
              <a:t>“The state engineer and the division engineers shall </a:t>
            </a:r>
            <a:r>
              <a:rPr lang="en-US" sz="2100" u="sng" dirty="0">
                <a:solidFill>
                  <a:srgbClr val="404040"/>
                </a:solidFill>
                <a:latin typeface="Gill Sans"/>
                <a:ea typeface="Gill Sans"/>
                <a:cs typeface="Gill Sans"/>
                <a:sym typeface="Gill Sans"/>
              </a:rPr>
              <a:t>administer, distribute, and regulate</a:t>
            </a:r>
            <a:r>
              <a:rPr lang="en-US" sz="2100" dirty="0">
                <a:solidFill>
                  <a:srgbClr val="404040"/>
                </a:solidFill>
                <a:latin typeface="Gill Sans"/>
                <a:ea typeface="Gill Sans"/>
                <a:cs typeface="Gill Sans"/>
                <a:sym typeface="Gill Sans"/>
              </a:rPr>
              <a:t> the waters of the state </a:t>
            </a:r>
            <a:r>
              <a:rPr lang="en-US" sz="2100" u="sng" dirty="0">
                <a:solidFill>
                  <a:srgbClr val="404040"/>
                </a:solidFill>
                <a:latin typeface="Gill Sans"/>
                <a:ea typeface="Gill Sans"/>
                <a:cs typeface="Gill Sans"/>
                <a:sym typeface="Gill Sans"/>
              </a:rPr>
              <a:t>in accordance with the constitution</a:t>
            </a:r>
            <a:r>
              <a:rPr lang="en-US" sz="2100" dirty="0">
                <a:solidFill>
                  <a:srgbClr val="404040"/>
                </a:solidFill>
                <a:latin typeface="Gill Sans"/>
                <a:ea typeface="Gill Sans"/>
                <a:cs typeface="Gill Sans"/>
                <a:sym typeface="Gill Sans"/>
              </a:rPr>
              <a:t> of the state of Colorado, the </a:t>
            </a:r>
            <a:r>
              <a:rPr lang="en-US" sz="2100" u="sng" dirty="0">
                <a:solidFill>
                  <a:srgbClr val="404040"/>
                </a:solidFill>
                <a:latin typeface="Gill Sans"/>
                <a:ea typeface="Gill Sans"/>
                <a:cs typeface="Gill Sans"/>
                <a:sym typeface="Gill Sans"/>
              </a:rPr>
              <a:t>provisions of this article”</a:t>
            </a:r>
            <a:r>
              <a:rPr lang="en-US" sz="2100" dirty="0">
                <a:solidFill>
                  <a:srgbClr val="404040"/>
                </a:solidFill>
                <a:latin typeface="Gill Sans"/>
                <a:ea typeface="Gill Sans"/>
                <a:cs typeface="Gill Sans"/>
                <a:sym typeface="Gill Sans"/>
              </a:rPr>
              <a:t>…</a:t>
            </a:r>
          </a:p>
          <a:p>
            <a:pPr marL="257162" lvl="3" indent="-171450">
              <a:spcBef>
                <a:spcPts val="750"/>
              </a:spcBef>
              <a:buClr>
                <a:schemeClr val="accent2"/>
              </a:buClr>
              <a:buSzPts val="1800"/>
              <a:buFont typeface="Arial"/>
              <a:buChar char="•"/>
            </a:pPr>
            <a:r>
              <a:rPr lang="en-US" sz="2100" dirty="0">
                <a:solidFill>
                  <a:srgbClr val="404040"/>
                </a:solidFill>
                <a:latin typeface="Gill Sans"/>
                <a:ea typeface="Gill Sans"/>
                <a:cs typeface="Gill Sans"/>
                <a:sym typeface="Gill Sans"/>
              </a:rPr>
              <a:t>”</a:t>
            </a:r>
            <a:r>
              <a:rPr lang="en-US" sz="2100" u="sng" dirty="0">
                <a:solidFill>
                  <a:srgbClr val="404040"/>
                </a:solidFill>
                <a:latin typeface="Gill Sans"/>
                <a:ea typeface="Gill Sans"/>
                <a:cs typeface="Gill Sans"/>
                <a:sym typeface="Gill Sans"/>
              </a:rPr>
              <a:t>no other official, board, commission, department or agency</a:t>
            </a:r>
            <a:r>
              <a:rPr lang="en-US" sz="2100" dirty="0">
                <a:solidFill>
                  <a:srgbClr val="404040"/>
                </a:solidFill>
                <a:latin typeface="Gill Sans"/>
                <a:ea typeface="Gill Sans"/>
                <a:cs typeface="Gill Sans"/>
                <a:sym typeface="Gill Sans"/>
              </a:rPr>
              <a:t>…has jurisdiction…”</a:t>
            </a:r>
          </a:p>
          <a:p>
            <a:pPr marL="257162" lvl="3" indent="-171450">
              <a:spcBef>
                <a:spcPts val="750"/>
              </a:spcBef>
              <a:buClr>
                <a:schemeClr val="accent2"/>
              </a:buClr>
              <a:buSzPts val="1800"/>
              <a:buFont typeface="Arial"/>
              <a:buChar char="•"/>
            </a:pPr>
            <a:endParaRPr lang="en-US" sz="2100" dirty="0">
              <a:solidFill>
                <a:srgbClr val="404040"/>
              </a:solidFill>
              <a:latin typeface="Gill Sans"/>
              <a:sym typeface="Gill Sans"/>
            </a:endParaRPr>
          </a:p>
          <a:p>
            <a:pPr marL="257162" lvl="3" indent="-171450">
              <a:spcBef>
                <a:spcPts val="750"/>
              </a:spcBef>
              <a:buClr>
                <a:schemeClr val="accent2"/>
              </a:buClr>
              <a:buSzPts val="1800"/>
              <a:buFont typeface="Arial"/>
              <a:buChar char="•"/>
            </a:pPr>
            <a:r>
              <a:rPr lang="en-US" sz="2100" b="1" u="sng" dirty="0">
                <a:solidFill>
                  <a:srgbClr val="404040"/>
                </a:solidFill>
                <a:latin typeface="Gill Sans"/>
                <a:sym typeface="Gill Sans"/>
              </a:rPr>
              <a:t>Balance</a:t>
            </a:r>
            <a:r>
              <a:rPr lang="en-US" sz="2100" dirty="0">
                <a:solidFill>
                  <a:srgbClr val="404040"/>
                </a:solidFill>
                <a:latin typeface="Gill Sans"/>
                <a:sym typeface="Gill Sans"/>
              </a:rPr>
              <a:t> – Maximize beneficial use while complying with interstate obligations and preventing injury</a:t>
            </a:r>
            <a:endParaRPr lang="en-US" sz="1200" dirty="0"/>
          </a:p>
        </p:txBody>
      </p:sp>
      <p:sp>
        <p:nvSpPr>
          <p:cNvPr id="5" name="Google Shape;172;p7">
            <a:extLst>
              <a:ext uri="{FF2B5EF4-FFF2-40B4-BE49-F238E27FC236}">
                <a16:creationId xmlns:a16="http://schemas.microsoft.com/office/drawing/2014/main" id="{8D4DB8DE-920D-BA28-767A-8ECFB43E1F26}"/>
              </a:ext>
            </a:extLst>
          </p:cNvPr>
          <p:cNvSpPr>
            <a:spLocks noGrp="1"/>
          </p:cNvSpPr>
          <p:nvPr>
            <p:ph type="title"/>
          </p:nvPr>
        </p:nvSpPr>
        <p:spPr>
          <a:xfrm>
            <a:off x="946599" y="1190223"/>
            <a:ext cx="2763054" cy="2763054"/>
          </a:xfrm>
          <a:prstGeom prst="ellipse">
            <a:avLst/>
          </a:prstGeom>
          <a:blipFill>
            <a:blip r:embed="rId3"/>
            <a:stretch>
              <a:fillRect/>
            </a:stretch>
          </a:blipFill>
          <a:ln>
            <a:noFill/>
          </a:ln>
        </p:spPr>
        <p:txBody>
          <a:bodyPr spcFirstLastPara="1" wrap="square" lIns="137120" tIns="137120" rIns="137120" bIns="137120" anchor="ctr" anchorCtr="0">
            <a:normAutofit fontScale="90000"/>
          </a:bodyPr>
          <a:lstStyle/>
          <a:p>
            <a:pPr algn="ctr">
              <a:lnSpc>
                <a:spcPct val="90000"/>
              </a:lnSpc>
              <a:buClr>
                <a:srgbClr val="FFFFFF"/>
              </a:buClr>
              <a:buSzPts val="1900"/>
            </a:pPr>
            <a:br>
              <a:rPr lang="en-US" sz="2100" dirty="0">
                <a:solidFill>
                  <a:srgbClr val="FFFFFF"/>
                </a:solidFill>
                <a:latin typeface="Gill Sans"/>
                <a:ea typeface="Gill Sans"/>
                <a:cs typeface="Gill Sans"/>
                <a:sym typeface="Gill Sans"/>
              </a:rPr>
            </a:br>
            <a:br>
              <a:rPr lang="en-US" sz="2100" dirty="0">
                <a:solidFill>
                  <a:srgbClr val="FFFFFF"/>
                </a:solidFill>
                <a:latin typeface="Gill Sans"/>
                <a:ea typeface="Gill Sans"/>
                <a:cs typeface="Gill Sans"/>
                <a:sym typeface="Gill Sans"/>
              </a:rPr>
            </a:br>
            <a:br>
              <a:rPr lang="en-US" sz="2100" dirty="0">
                <a:solidFill>
                  <a:srgbClr val="FFFFFF"/>
                </a:solidFill>
                <a:latin typeface="Gill Sans"/>
                <a:ea typeface="Gill Sans"/>
                <a:cs typeface="Gill Sans"/>
                <a:sym typeface="Gill Sans"/>
              </a:rPr>
            </a:br>
            <a:br>
              <a:rPr lang="en-US" sz="2100" dirty="0">
                <a:solidFill>
                  <a:srgbClr val="FFFFFF"/>
                </a:solidFill>
                <a:latin typeface="Gill Sans"/>
                <a:ea typeface="Gill Sans"/>
                <a:cs typeface="Gill Sans"/>
                <a:sym typeface="Gill Sans"/>
              </a:rPr>
            </a:br>
            <a:br>
              <a:rPr lang="en-US" sz="2100" dirty="0">
                <a:solidFill>
                  <a:srgbClr val="FFFFFF"/>
                </a:solidFill>
                <a:latin typeface="Gill Sans"/>
                <a:ea typeface="Gill Sans"/>
                <a:cs typeface="Gill Sans"/>
                <a:sym typeface="Gill Sans"/>
              </a:rPr>
            </a:br>
            <a:br>
              <a:rPr lang="en-US" sz="2100" dirty="0">
                <a:solidFill>
                  <a:srgbClr val="FFFFFF"/>
                </a:solidFill>
                <a:latin typeface="Gill Sans"/>
                <a:ea typeface="Gill Sans"/>
                <a:cs typeface="Gill Sans"/>
                <a:sym typeface="Gill Sans"/>
              </a:rPr>
            </a:br>
            <a:br>
              <a:rPr lang="en-US" sz="2100" dirty="0">
                <a:solidFill>
                  <a:srgbClr val="FFFFFF"/>
                </a:solidFill>
                <a:latin typeface="Gill Sans"/>
                <a:ea typeface="Gill Sans"/>
                <a:cs typeface="Gill Sans"/>
                <a:sym typeface="Gill Sans"/>
              </a:rPr>
            </a:br>
            <a:r>
              <a:rPr lang="en-US" sz="2025" dirty="0">
                <a:solidFill>
                  <a:srgbClr val="FFFFFF"/>
                </a:solidFill>
                <a:latin typeface="Gill Sans"/>
                <a:ea typeface="Gill Sans"/>
                <a:cs typeface="Gill Sans"/>
                <a:sym typeface="Gill Sans"/>
              </a:rPr>
              <a:t>STATUTES</a:t>
            </a:r>
            <a:endParaRPr sz="4050" dirty="0"/>
          </a:p>
        </p:txBody>
      </p:sp>
    </p:spTree>
    <p:extLst>
      <p:ext uri="{BB962C8B-B14F-4D97-AF65-F5344CB8AC3E}">
        <p14:creationId xmlns:p14="http://schemas.microsoft.com/office/powerpoint/2010/main" val="2329514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371702" y="140266"/>
            <a:ext cx="6286308" cy="637858"/>
          </a:xfrm>
        </p:spPr>
        <p:txBody>
          <a:bodyPr spcFirstLastPara="1" wrap="square" lIns="68577" tIns="34288" rIns="68577" bIns="34288" anchor="b" anchorCtr="0">
            <a:noAutofit/>
          </a:bodyPr>
          <a:lstStyle/>
          <a:p>
            <a:pPr eaLnBrk="1" hangingPunct="1"/>
            <a:r>
              <a:rPr lang="en-US" sz="2531" b="1" kern="1200" dirty="0">
                <a:solidFill>
                  <a:schemeClr val="bg2"/>
                </a:solidFill>
              </a:rPr>
              <a:t>Water Commissioner Responsibilities</a:t>
            </a:r>
          </a:p>
        </p:txBody>
      </p:sp>
      <p:sp>
        <p:nvSpPr>
          <p:cNvPr id="23555" name="Rectangle 3"/>
          <p:cNvSpPr>
            <a:spLocks noGrp="1" noChangeArrowheads="1"/>
          </p:cNvSpPr>
          <p:nvPr>
            <p:ph type="body" idx="1"/>
          </p:nvPr>
        </p:nvSpPr>
        <p:spPr>
          <a:xfrm>
            <a:off x="473398" y="964455"/>
            <a:ext cx="7956109" cy="3616413"/>
          </a:xfrm>
          <a:effectLst/>
        </p:spPr>
        <p:txBody>
          <a:bodyPr spcFirstLastPara="1" vert="horz" wrap="square" lIns="68577" tIns="34288" rIns="68577" bIns="34288" anchor="t" anchorCtr="0">
            <a:noAutofit/>
          </a:bodyPr>
          <a:lstStyle/>
          <a:p>
            <a:pPr marL="342900" indent="-342900">
              <a:lnSpc>
                <a:spcPct val="90000"/>
              </a:lnSpc>
              <a:spcBef>
                <a:spcPts val="633"/>
              </a:spcBef>
            </a:pPr>
            <a:r>
              <a:rPr lang="en-US" sz="1898" kern="1200" dirty="0"/>
              <a:t>Day to Day Administration</a:t>
            </a:r>
          </a:p>
          <a:p>
            <a:pPr marL="584018" lvl="2" indent="-342900">
              <a:lnSpc>
                <a:spcPct val="90000"/>
              </a:lnSpc>
              <a:spcBef>
                <a:spcPts val="633"/>
              </a:spcBef>
            </a:pPr>
            <a:r>
              <a:rPr lang="en-US" sz="1898" kern="1200" dirty="0">
                <a:solidFill>
                  <a:srgbClr val="53585F"/>
                </a:solidFill>
              </a:rPr>
              <a:t>Setting the call on the stream based on supply and demand</a:t>
            </a:r>
          </a:p>
          <a:p>
            <a:pPr marL="584018" lvl="2" indent="-342900">
              <a:lnSpc>
                <a:spcPct val="90000"/>
              </a:lnSpc>
              <a:spcBef>
                <a:spcPts val="633"/>
              </a:spcBef>
            </a:pPr>
            <a:r>
              <a:rPr lang="en-US" sz="1898" kern="1200" dirty="0">
                <a:solidFill>
                  <a:srgbClr val="53585F"/>
                </a:solidFill>
              </a:rPr>
              <a:t>Assuring diversions in priority for decreed uses without waste</a:t>
            </a:r>
          </a:p>
          <a:p>
            <a:pPr marL="584018" lvl="2" indent="-342900">
              <a:lnSpc>
                <a:spcPct val="90000"/>
              </a:lnSpc>
              <a:spcBef>
                <a:spcPts val="633"/>
              </a:spcBef>
            </a:pPr>
            <a:r>
              <a:rPr lang="en-US" sz="1898" kern="1200" dirty="0">
                <a:solidFill>
                  <a:srgbClr val="53585F"/>
                </a:solidFill>
              </a:rPr>
              <a:t>Assuring diversions are measured</a:t>
            </a:r>
          </a:p>
          <a:p>
            <a:pPr marL="584018" lvl="2" indent="-342900">
              <a:lnSpc>
                <a:spcPct val="90000"/>
              </a:lnSpc>
              <a:spcBef>
                <a:spcPts val="633"/>
              </a:spcBef>
            </a:pPr>
            <a:r>
              <a:rPr lang="en-US" sz="1898" kern="1200" dirty="0">
                <a:solidFill>
                  <a:srgbClr val="53585F"/>
                </a:solidFill>
              </a:rPr>
              <a:t>Delivery of augmentation and other water after assessing transit losses</a:t>
            </a:r>
          </a:p>
          <a:p>
            <a:pPr marL="584018" lvl="2" indent="-342900">
              <a:lnSpc>
                <a:spcPct val="90000"/>
              </a:lnSpc>
              <a:spcBef>
                <a:spcPts val="633"/>
              </a:spcBef>
            </a:pPr>
            <a:r>
              <a:rPr lang="en-US" sz="1898" kern="1200" dirty="0">
                <a:solidFill>
                  <a:srgbClr val="53585F"/>
                </a:solidFill>
              </a:rPr>
              <a:t>Operating exchanges</a:t>
            </a:r>
          </a:p>
          <a:p>
            <a:pPr marL="584018" lvl="2" indent="-342900">
              <a:lnSpc>
                <a:spcPct val="90000"/>
              </a:lnSpc>
              <a:spcBef>
                <a:spcPts val="633"/>
              </a:spcBef>
            </a:pPr>
            <a:r>
              <a:rPr lang="en-US" sz="1898" kern="1200" dirty="0">
                <a:solidFill>
                  <a:srgbClr val="53585F"/>
                </a:solidFill>
              </a:rPr>
              <a:t>Assuring other decree conditions in augmentation and change cases are complied with</a:t>
            </a:r>
          </a:p>
          <a:p>
            <a:pPr marL="342900" indent="-342900">
              <a:lnSpc>
                <a:spcPct val="90000"/>
              </a:lnSpc>
              <a:spcBef>
                <a:spcPts val="633"/>
              </a:spcBef>
            </a:pPr>
            <a:r>
              <a:rPr lang="en-US" sz="1898" kern="1200" dirty="0"/>
              <a:t>Review of accounting and maintenance of diversion records</a:t>
            </a:r>
          </a:p>
        </p:txBody>
      </p:sp>
      <p:sp>
        <p:nvSpPr>
          <p:cNvPr id="4" name="Slide Number Placeholder 3"/>
          <p:cNvSpPr>
            <a:spLocks noGrp="1"/>
          </p:cNvSpPr>
          <p:nvPr>
            <p:ph type="sldNum" sz="quarter" idx="4294967295"/>
          </p:nvPr>
        </p:nvSpPr>
        <p:spPr>
          <a:xfrm>
            <a:off x="6057859" y="4767200"/>
            <a:ext cx="1600151" cy="273835"/>
          </a:xfrm>
          <a:prstGeom prst="rect">
            <a:avLst/>
          </a:prstGeom>
        </p:spPr>
        <p:txBody>
          <a:bodyPr spcFirstLastPara="1" wrap="square" lIns="68577" tIns="34288" rIns="68577" bIns="34288" anchor="ctr" anchorCtr="0">
            <a:noAutofit/>
          </a:bodyPr>
          <a:lstStyle/>
          <a:p>
            <a:fld id="{69936838-1DBB-4BA7-8519-E25A2E5E67D0}" type="slidenum">
              <a:rPr lang="en-US" smtClean="0"/>
              <a:pPr/>
              <a:t>12</a:t>
            </a:fld>
            <a:endParaRPr lang="en-US"/>
          </a:p>
        </p:txBody>
      </p:sp>
    </p:spTree>
    <p:extLst>
      <p:ext uri="{BB962C8B-B14F-4D97-AF65-F5344CB8AC3E}">
        <p14:creationId xmlns:p14="http://schemas.microsoft.com/office/powerpoint/2010/main" val="2050542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7"/>
          <p:cNvSpPr txBox="1">
            <a:spLocks noGrp="1"/>
          </p:cNvSpPr>
          <p:nvPr>
            <p:ph type="title"/>
          </p:nvPr>
        </p:nvSpPr>
        <p:spPr>
          <a:xfrm>
            <a:off x="472988" y="473441"/>
            <a:ext cx="7715100" cy="659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000" dirty="0">
                <a:solidFill>
                  <a:schemeClr val="dk2"/>
                </a:solidFill>
              </a:rPr>
              <a:t>How many water rights does DWR administer?</a:t>
            </a:r>
            <a:endParaRPr sz="3000" dirty="0">
              <a:solidFill>
                <a:schemeClr val="dk2"/>
              </a:solidFill>
              <a:latin typeface="Trebuchet MS"/>
              <a:ea typeface="Trebuchet MS"/>
              <a:cs typeface="Trebuchet MS"/>
              <a:sym typeface="Trebuchet MS"/>
            </a:endParaRPr>
          </a:p>
        </p:txBody>
      </p:sp>
      <p:sp>
        <p:nvSpPr>
          <p:cNvPr id="6" name="Text Placeholder 1"/>
          <p:cNvSpPr txBox="1">
            <a:spLocks/>
          </p:cNvSpPr>
          <p:nvPr/>
        </p:nvSpPr>
        <p:spPr>
          <a:xfrm>
            <a:off x="1924628" y="1801777"/>
            <a:ext cx="4811819" cy="1604032"/>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rgbClr val="666666"/>
              </a:buClr>
              <a:buSzPts val="3200"/>
              <a:buFont typeface="Trebuchet MS"/>
              <a:buChar char="▪"/>
              <a:defRPr sz="3200" b="0" i="0" u="none" strike="noStrike" cap="none">
                <a:solidFill>
                  <a:srgbClr val="53585F"/>
                </a:solidFill>
                <a:latin typeface="Trebuchet MS"/>
                <a:ea typeface="Trebuchet MS"/>
                <a:cs typeface="Trebuchet MS"/>
                <a:sym typeface="Trebuchet MS"/>
              </a:defRPr>
            </a:lvl1pPr>
            <a:lvl2pPr marL="914400" marR="0" lvl="1" indent="-450850" algn="l" rtl="0">
              <a:lnSpc>
                <a:spcPct val="100000"/>
              </a:lnSpc>
              <a:spcBef>
                <a:spcPts val="560"/>
              </a:spcBef>
              <a:spcAft>
                <a:spcPts val="0"/>
              </a:spcAft>
              <a:buClr>
                <a:srgbClr val="666666"/>
              </a:buClr>
              <a:buSzPts val="3500"/>
              <a:buFont typeface="Trebuchet MS"/>
              <a:buChar char="•"/>
              <a:defRPr sz="2800" b="0" i="0" u="none" strike="noStrike" cap="none">
                <a:solidFill>
                  <a:srgbClr val="53585F"/>
                </a:solidFill>
                <a:latin typeface="Trebuchet MS"/>
                <a:ea typeface="Trebuchet MS"/>
                <a:cs typeface="Trebuchet MS"/>
                <a:sym typeface="Trebuchet MS"/>
              </a:defRPr>
            </a:lvl2pPr>
            <a:lvl3pPr marL="1371600" marR="0" lvl="2" indent="-419100" algn="l" rtl="0">
              <a:lnSpc>
                <a:spcPct val="100000"/>
              </a:lnSpc>
              <a:spcBef>
                <a:spcPts val="480"/>
              </a:spcBef>
              <a:spcAft>
                <a:spcPts val="0"/>
              </a:spcAft>
              <a:buClr>
                <a:srgbClr val="666666"/>
              </a:buClr>
              <a:buSzPts val="3000"/>
              <a:buFont typeface="Trebuchet MS"/>
              <a:buChar char="−"/>
              <a:defRPr sz="2400" b="0" i="0" u="none" strike="noStrike" cap="none">
                <a:solidFill>
                  <a:srgbClr val="53585F"/>
                </a:solidFill>
                <a:latin typeface="Trebuchet MS"/>
                <a:ea typeface="Trebuchet MS"/>
                <a:cs typeface="Trebuchet MS"/>
                <a:sym typeface="Trebuchet MS"/>
              </a:defRPr>
            </a:lvl3pPr>
            <a:lvl4pPr marL="1828800" marR="0" lvl="3" indent="-336550" algn="l" rtl="0">
              <a:lnSpc>
                <a:spcPct val="100000"/>
              </a:lnSpc>
              <a:spcBef>
                <a:spcPts val="400"/>
              </a:spcBef>
              <a:spcAft>
                <a:spcPts val="0"/>
              </a:spcAft>
              <a:buClr>
                <a:srgbClr val="666666"/>
              </a:buClr>
              <a:buSzPts val="1700"/>
              <a:buFont typeface="Trebuchet MS"/>
              <a:buChar char="o"/>
              <a:defRPr sz="2000" b="0" i="0" u="none" strike="noStrike" cap="none">
                <a:solidFill>
                  <a:srgbClr val="53585F"/>
                </a:solidFill>
                <a:latin typeface="Trebuchet MS"/>
                <a:ea typeface="Trebuchet MS"/>
                <a:cs typeface="Trebuchet MS"/>
                <a:sym typeface="Trebuchet MS"/>
              </a:defRPr>
            </a:lvl4pPr>
            <a:lvl5pPr marL="2286000" marR="0" lvl="4"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53585F"/>
                </a:solidFill>
                <a:latin typeface="Trebuchet MS"/>
                <a:ea typeface="Trebuchet MS"/>
                <a:cs typeface="Trebuchet MS"/>
                <a:sym typeface="Trebuchet MS"/>
              </a:defRPr>
            </a:lvl5pPr>
            <a:lvl6pPr marL="2743200" marR="0" lvl="5" indent="-342900" algn="l" rtl="0">
              <a:lnSpc>
                <a:spcPct val="100000"/>
              </a:lnSpc>
              <a:spcBef>
                <a:spcPts val="360"/>
              </a:spcBef>
              <a:spcAft>
                <a:spcPts val="0"/>
              </a:spcAft>
              <a:buClr>
                <a:schemeClr val="dk1"/>
              </a:buClr>
              <a:buSzPts val="1800"/>
              <a:buFont typeface="Trebuchet MS"/>
              <a:buChar char="•"/>
              <a:defRPr sz="2000" b="0" i="0" u="none" strike="noStrike" cap="none">
                <a:solidFill>
                  <a:srgbClr val="666666"/>
                </a:solidFill>
                <a:latin typeface="Trebuchet MS"/>
                <a:ea typeface="Trebuchet MS"/>
                <a:cs typeface="Trebuchet MS"/>
                <a:sym typeface="Trebuchet MS"/>
              </a:defRPr>
            </a:lvl6pPr>
            <a:lvl7pPr marL="3200400" marR="0" lvl="6" indent="-342900" algn="l" rtl="0">
              <a:lnSpc>
                <a:spcPct val="100000"/>
              </a:lnSpc>
              <a:spcBef>
                <a:spcPts val="360"/>
              </a:spcBef>
              <a:spcAft>
                <a:spcPts val="0"/>
              </a:spcAft>
              <a:buClr>
                <a:schemeClr val="dk1"/>
              </a:buClr>
              <a:buSzPts val="1800"/>
              <a:buFont typeface="Trebuchet MS"/>
              <a:buChar char="•"/>
              <a:defRPr sz="2000" b="0" i="0" u="none" strike="noStrike" cap="none">
                <a:solidFill>
                  <a:srgbClr val="666666"/>
                </a:solidFill>
                <a:latin typeface="Trebuchet MS"/>
                <a:ea typeface="Trebuchet MS"/>
                <a:cs typeface="Trebuchet MS"/>
                <a:sym typeface="Trebuchet MS"/>
              </a:defRPr>
            </a:lvl7pPr>
            <a:lvl8pPr marL="3657600" marR="0" lvl="7" indent="-342900" algn="l" rtl="0">
              <a:lnSpc>
                <a:spcPct val="100000"/>
              </a:lnSpc>
              <a:spcBef>
                <a:spcPts val="360"/>
              </a:spcBef>
              <a:spcAft>
                <a:spcPts val="0"/>
              </a:spcAft>
              <a:buClr>
                <a:schemeClr val="dk1"/>
              </a:buClr>
              <a:buSzPts val="1800"/>
              <a:buFont typeface="Trebuchet MS"/>
              <a:buChar char="•"/>
              <a:defRPr sz="2000" b="0" i="0" u="none" strike="noStrike" cap="none">
                <a:solidFill>
                  <a:srgbClr val="666666"/>
                </a:solidFill>
                <a:latin typeface="Trebuchet MS"/>
                <a:ea typeface="Trebuchet MS"/>
                <a:cs typeface="Trebuchet MS"/>
                <a:sym typeface="Trebuchet MS"/>
              </a:defRPr>
            </a:lvl8pPr>
            <a:lvl9pPr marL="4114800" marR="0" lvl="8" indent="-342900" algn="l" rtl="0">
              <a:lnSpc>
                <a:spcPct val="100000"/>
              </a:lnSpc>
              <a:spcBef>
                <a:spcPts val="360"/>
              </a:spcBef>
              <a:spcAft>
                <a:spcPts val="0"/>
              </a:spcAft>
              <a:buClr>
                <a:schemeClr val="dk1"/>
              </a:buClr>
              <a:buSzPts val="1800"/>
              <a:buFont typeface="Trebuchet MS"/>
              <a:buChar char="•"/>
              <a:defRPr sz="2000" b="0" i="0" u="none" strike="noStrike" cap="none">
                <a:solidFill>
                  <a:srgbClr val="666666"/>
                </a:solidFill>
                <a:latin typeface="Trebuchet MS"/>
                <a:ea typeface="Trebuchet MS"/>
                <a:cs typeface="Trebuchet MS"/>
                <a:sym typeface="Trebuchet MS"/>
              </a:defRPr>
            </a:lvl9pPr>
          </a:lstStyle>
          <a:p>
            <a:pPr marL="25400" indent="0" algn="ctr">
              <a:buFont typeface="Trebuchet MS"/>
              <a:buNone/>
            </a:pPr>
            <a:r>
              <a:rPr lang="en-US" sz="9600" dirty="0"/>
              <a:t>173,000 </a:t>
            </a:r>
          </a:p>
        </p:txBody>
      </p:sp>
    </p:spTree>
    <p:extLst>
      <p:ext uri="{BB962C8B-B14F-4D97-AF65-F5344CB8AC3E}">
        <p14:creationId xmlns:p14="http://schemas.microsoft.com/office/powerpoint/2010/main" val="23018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l="2640" r="2640"/>
          <a:stretch/>
        </p:blipFill>
        <p:spPr>
          <a:xfrm>
            <a:off x="0" y="0"/>
            <a:ext cx="9163878" cy="5126946"/>
          </a:xfrm>
          <a:prstGeom prst="rect">
            <a:avLst/>
          </a:prstGeom>
        </p:spPr>
      </p:pic>
      <p:sp>
        <p:nvSpPr>
          <p:cNvPr id="6" name="Rectangle 5"/>
          <p:cNvSpPr/>
          <p:nvPr/>
        </p:nvSpPr>
        <p:spPr>
          <a:xfrm>
            <a:off x="1566749" y="1439754"/>
            <a:ext cx="2041593" cy="369332"/>
          </a:xfrm>
          <a:prstGeom prst="rect">
            <a:avLst/>
          </a:prstGeom>
          <a:noFill/>
        </p:spPr>
        <p:txBody>
          <a:bodyPr wrap="square" lIns="91440" tIns="45720" rIns="91440" bIns="45720">
            <a:spAutoFit/>
          </a:bodyPr>
          <a:lstStyle/>
          <a:p>
            <a:pPr algn="ctr"/>
            <a:r>
              <a:rPr lang="en-US" sz="1800" b="0" cap="none" spc="0" dirty="0">
                <a:ln w="0"/>
                <a:solidFill>
                  <a:schemeClr val="bg2"/>
                </a:solidFill>
                <a:effectLst>
                  <a:outerShdw blurRad="38100" dist="25400" dir="5400000" algn="ctr" rotWithShape="0">
                    <a:schemeClr val="bg2">
                      <a:alpha val="43000"/>
                    </a:schemeClr>
                  </a:outerShdw>
                </a:effectLst>
              </a:rPr>
              <a:t>Canon City</a:t>
            </a:r>
          </a:p>
        </p:txBody>
      </p:sp>
      <p:sp>
        <p:nvSpPr>
          <p:cNvPr id="8" name="Rectangle 7"/>
          <p:cNvSpPr/>
          <p:nvPr/>
        </p:nvSpPr>
        <p:spPr>
          <a:xfrm>
            <a:off x="6756619" y="4077702"/>
            <a:ext cx="2041593" cy="369332"/>
          </a:xfrm>
          <a:prstGeom prst="rect">
            <a:avLst/>
          </a:prstGeom>
          <a:noFill/>
        </p:spPr>
        <p:txBody>
          <a:bodyPr wrap="square" lIns="91440" tIns="45720" rIns="91440" bIns="45720">
            <a:spAutoFit/>
          </a:bodyPr>
          <a:lstStyle/>
          <a:p>
            <a:pPr algn="ctr"/>
            <a:r>
              <a:rPr lang="en-US" sz="1800" b="0" cap="none" spc="0" dirty="0">
                <a:ln w="0"/>
                <a:solidFill>
                  <a:schemeClr val="bg2"/>
                </a:solidFill>
                <a:effectLst>
                  <a:outerShdw blurRad="38100" dist="25400" dir="5400000" algn="ctr" rotWithShape="0">
                    <a:schemeClr val="bg2">
                      <a:alpha val="43000"/>
                    </a:schemeClr>
                  </a:outerShdw>
                </a:effectLst>
              </a:rPr>
              <a:t>Pueblo</a:t>
            </a:r>
          </a:p>
        </p:txBody>
      </p:sp>
    </p:spTree>
    <p:extLst>
      <p:ext uri="{BB962C8B-B14F-4D97-AF65-F5344CB8AC3E}">
        <p14:creationId xmlns:p14="http://schemas.microsoft.com/office/powerpoint/2010/main" val="2999366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rcRect l="2860" r="2860"/>
          <a:stretch/>
        </p:blipFill>
        <p:spPr>
          <a:xfrm>
            <a:off x="0" y="0"/>
            <a:ext cx="9150626" cy="5143500"/>
          </a:xfrm>
          <a:prstGeom prst="rect">
            <a:avLst/>
          </a:prstGeom>
        </p:spPr>
      </p:pic>
    </p:spTree>
    <p:extLst>
      <p:ext uri="{BB962C8B-B14F-4D97-AF65-F5344CB8AC3E}">
        <p14:creationId xmlns:p14="http://schemas.microsoft.com/office/powerpoint/2010/main" val="1679920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2913E-044C-AAFF-90E4-F367886B6E6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26206DD-372E-3617-ED6D-835B15030509}"/>
              </a:ext>
            </a:extLst>
          </p:cNvPr>
          <p:cNvPicPr>
            <a:picLocks noChangeAspect="1"/>
          </p:cNvPicPr>
          <p:nvPr/>
        </p:nvPicPr>
        <p:blipFill>
          <a:blip r:embed="rId3"/>
          <a:srcRect l="2860" r="2860"/>
          <a:stretch/>
        </p:blipFill>
        <p:spPr>
          <a:xfrm>
            <a:off x="0" y="0"/>
            <a:ext cx="9150626" cy="5143500"/>
          </a:xfrm>
          <a:prstGeom prst="rect">
            <a:avLst/>
          </a:prstGeom>
        </p:spPr>
      </p:pic>
    </p:spTree>
    <p:extLst>
      <p:ext uri="{BB962C8B-B14F-4D97-AF65-F5344CB8AC3E}">
        <p14:creationId xmlns:p14="http://schemas.microsoft.com/office/powerpoint/2010/main" val="4840246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34AC1-87F8-E7CA-0816-46E5319BDCD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35F645A-120D-6FF8-614A-9C09D20D02AB}"/>
              </a:ext>
            </a:extLst>
          </p:cNvPr>
          <p:cNvPicPr>
            <a:picLocks noChangeAspect="1"/>
          </p:cNvPicPr>
          <p:nvPr/>
        </p:nvPicPr>
        <p:blipFill>
          <a:blip r:embed="rId3"/>
          <a:srcRect l="2860" r="2860"/>
          <a:stretch/>
        </p:blipFill>
        <p:spPr>
          <a:xfrm>
            <a:off x="0" y="0"/>
            <a:ext cx="9150626" cy="5143500"/>
          </a:xfrm>
          <a:prstGeom prst="rect">
            <a:avLst/>
          </a:prstGeom>
        </p:spPr>
      </p:pic>
    </p:spTree>
    <p:extLst>
      <p:ext uri="{BB962C8B-B14F-4D97-AF65-F5344CB8AC3E}">
        <p14:creationId xmlns:p14="http://schemas.microsoft.com/office/powerpoint/2010/main" val="4110855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spcFirstLastPara="1" wrap="square" lIns="68577" tIns="34288" rIns="68577" bIns="34288" anchor="b" anchorCtr="0">
            <a:noAutofit/>
          </a:bodyPr>
          <a:lstStyle/>
          <a:p>
            <a:pPr eaLnBrk="1" hangingPunct="1"/>
            <a:r>
              <a:rPr lang="en-US" sz="2531" b="1" dirty="0">
                <a:solidFill>
                  <a:schemeClr val="bg2"/>
                </a:solidFill>
              </a:rPr>
              <a:t>What is a “Call” &amp; what does it mean?</a:t>
            </a:r>
            <a:endParaRPr lang="en-US" sz="2531" b="1" kern="1200" dirty="0">
              <a:solidFill>
                <a:schemeClr val="bg2"/>
              </a:solidFill>
            </a:endParaRPr>
          </a:p>
        </p:txBody>
      </p:sp>
      <p:sp>
        <p:nvSpPr>
          <p:cNvPr id="23555" name="Rectangle 3"/>
          <p:cNvSpPr>
            <a:spLocks noGrp="1" noChangeArrowheads="1"/>
          </p:cNvSpPr>
          <p:nvPr>
            <p:ph type="body" idx="1"/>
          </p:nvPr>
        </p:nvSpPr>
        <p:spPr>
          <a:effectLst/>
        </p:spPr>
        <p:txBody>
          <a:bodyPr spcFirstLastPara="1" vert="horz" wrap="square" lIns="68577" tIns="34288" rIns="68577" bIns="34288" anchor="t" anchorCtr="0">
            <a:noAutofit/>
          </a:bodyPr>
          <a:lstStyle/>
          <a:p>
            <a:pPr marL="285750" indent="-285750">
              <a:lnSpc>
                <a:spcPct val="90000"/>
              </a:lnSpc>
              <a:spcBef>
                <a:spcPts val="633"/>
              </a:spcBef>
            </a:pPr>
            <a:r>
              <a:rPr lang="en-US" sz="1800" u="sng" kern="1200" dirty="0"/>
              <a:t>Free River </a:t>
            </a:r>
            <a:r>
              <a:rPr lang="en-US" sz="1800" kern="1200" dirty="0"/>
              <a:t>– the supply of water in the river exceeds the demand for water by all decreed water users</a:t>
            </a:r>
          </a:p>
          <a:p>
            <a:pPr marL="241118" indent="-241118">
              <a:lnSpc>
                <a:spcPct val="90000"/>
              </a:lnSpc>
              <a:spcBef>
                <a:spcPts val="633"/>
              </a:spcBef>
              <a:buFont typeface="Wingdings" panose="05000000000000000000" pitchFamily="2" charset="2"/>
              <a:buChar char="v"/>
            </a:pPr>
            <a:endParaRPr lang="en-US" sz="1800" kern="1200" dirty="0"/>
          </a:p>
          <a:p>
            <a:pPr marL="285750" indent="-285750">
              <a:lnSpc>
                <a:spcPct val="90000"/>
              </a:lnSpc>
              <a:spcBef>
                <a:spcPts val="633"/>
              </a:spcBef>
            </a:pPr>
            <a:r>
              <a:rPr lang="en-US" sz="1800" u="sng" kern="1200" dirty="0"/>
              <a:t>Call</a:t>
            </a:r>
            <a:r>
              <a:rPr lang="en-US" sz="1800" kern="1200" dirty="0"/>
              <a:t> – the demand for water by a user </a:t>
            </a:r>
          </a:p>
          <a:p>
            <a:pPr marL="285750" indent="-285750">
              <a:lnSpc>
                <a:spcPct val="90000"/>
              </a:lnSpc>
              <a:spcBef>
                <a:spcPts val="633"/>
              </a:spcBef>
            </a:pPr>
            <a:endParaRPr lang="en-US" sz="1800" kern="1200" dirty="0"/>
          </a:p>
          <a:p>
            <a:pPr marL="285750" indent="-285750">
              <a:lnSpc>
                <a:spcPct val="90000"/>
              </a:lnSpc>
              <a:spcBef>
                <a:spcPts val="633"/>
              </a:spcBef>
            </a:pPr>
            <a:r>
              <a:rPr lang="en-US" sz="1800" u="sng" kern="1200" dirty="0"/>
              <a:t>Call Recognized and Administered by DWR </a:t>
            </a:r>
            <a:r>
              <a:rPr lang="en-US" sz="1800" kern="1200" dirty="0"/>
              <a:t>– determination by the Water Commissioner of the most junior right that may divert when the supply of water in the river is less than the demand on the river by all decreed water users (also known as “the Call”) </a:t>
            </a:r>
          </a:p>
          <a:p>
            <a:pPr marL="285750" indent="-285750">
              <a:lnSpc>
                <a:spcPct val="90000"/>
              </a:lnSpc>
              <a:spcBef>
                <a:spcPts val="633"/>
              </a:spcBef>
            </a:pPr>
            <a:endParaRPr lang="en-US" sz="1687" b="1" kern="1200" dirty="0"/>
          </a:p>
          <a:p>
            <a:pPr marL="285750" indent="-285750">
              <a:lnSpc>
                <a:spcPct val="90000"/>
              </a:lnSpc>
              <a:spcBef>
                <a:spcPts val="633"/>
              </a:spcBef>
            </a:pPr>
            <a:r>
              <a:rPr lang="en-US" sz="1600" i="1" kern="1200" dirty="0"/>
              <a:t>Note:  These definitions are not found in statute, but are working definitions in DWR.  The primary statute that water administration occurs under is 37-92-502, C.R.S.</a:t>
            </a:r>
          </a:p>
          <a:p>
            <a:pPr marL="241118" indent="-241118">
              <a:lnSpc>
                <a:spcPct val="90000"/>
              </a:lnSpc>
              <a:spcBef>
                <a:spcPts val="633"/>
              </a:spcBef>
              <a:buFont typeface="Wingdings" panose="05000000000000000000" pitchFamily="2" charset="2"/>
              <a:buChar char="v"/>
            </a:pPr>
            <a:endParaRPr lang="en-US" sz="1687" b="1" kern="1200" dirty="0"/>
          </a:p>
        </p:txBody>
      </p:sp>
      <p:sp>
        <p:nvSpPr>
          <p:cNvPr id="4" name="Slide Number Placeholder 3"/>
          <p:cNvSpPr>
            <a:spLocks noGrp="1"/>
          </p:cNvSpPr>
          <p:nvPr>
            <p:ph type="sldNum" sz="quarter" idx="4294967295"/>
          </p:nvPr>
        </p:nvSpPr>
        <p:spPr>
          <a:xfrm>
            <a:off x="7543800" y="4767263"/>
            <a:ext cx="1600200" cy="273050"/>
          </a:xfrm>
          <a:prstGeom prst="rect">
            <a:avLst/>
          </a:prstGeom>
        </p:spPr>
        <p:txBody>
          <a:bodyPr spcFirstLastPara="1" wrap="square" lIns="68577" tIns="34288" rIns="68577" bIns="34288" anchor="ctr" anchorCtr="0">
            <a:noAutofit/>
          </a:bodyPr>
          <a:lstStyle/>
          <a:p>
            <a:fld id="{69936838-1DBB-4BA7-8519-E25A2E5E67D0}" type="slidenum">
              <a:rPr lang="en-US" smtClean="0"/>
              <a:pPr/>
              <a:t>18</a:t>
            </a:fld>
            <a:endParaRPr lang="en-US"/>
          </a:p>
        </p:txBody>
      </p:sp>
    </p:spTree>
    <p:extLst>
      <p:ext uri="{BB962C8B-B14F-4D97-AF65-F5344CB8AC3E}">
        <p14:creationId xmlns:p14="http://schemas.microsoft.com/office/powerpoint/2010/main" val="3749077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762A7-C65A-2B09-95A5-23CCDCDECCDE}"/>
              </a:ext>
            </a:extLst>
          </p:cNvPr>
          <p:cNvSpPr>
            <a:spLocks noGrp="1"/>
          </p:cNvSpPr>
          <p:nvPr>
            <p:ph type="title"/>
          </p:nvPr>
        </p:nvSpPr>
        <p:spPr>
          <a:xfrm>
            <a:off x="258913" y="212146"/>
            <a:ext cx="8494106" cy="776549"/>
          </a:xfrm>
          <a:prstGeom prst="ellipse">
            <a:avLst/>
          </a:prstGeom>
        </p:spPr>
        <p:txBody>
          <a:bodyPr spcFirstLastPara="1" vert="horz" wrap="square" lIns="205687" tIns="137124" rIns="205687" bIns="137124" rtlCol="0" anchor="ctr" anchorCtr="1">
            <a:noAutofit/>
          </a:bodyPr>
          <a:lstStyle/>
          <a:p>
            <a:pPr algn="ctr"/>
            <a:r>
              <a:rPr lang="en-US" sz="2100" dirty="0">
                <a:solidFill>
                  <a:srgbClr val="262626"/>
                </a:solidFill>
              </a:rPr>
              <a:t>Prior Appropriation &amp; Curtailing Junior Rights</a:t>
            </a:r>
          </a:p>
        </p:txBody>
      </p:sp>
      <p:pic>
        <p:nvPicPr>
          <p:cNvPr id="5" name="Content Placeholder 4" descr="A diagram of a river running through a river&#10;&#10;Description automatically generated">
            <a:extLst>
              <a:ext uri="{FF2B5EF4-FFF2-40B4-BE49-F238E27FC236}">
                <a16:creationId xmlns:a16="http://schemas.microsoft.com/office/drawing/2014/main" id="{4FB784AC-E6E4-336B-1A96-201246850B70}"/>
              </a:ext>
            </a:extLst>
          </p:cNvPr>
          <p:cNvPicPr>
            <a:picLocks noGrp="1" noChangeAspect="1"/>
          </p:cNvPicPr>
          <p:nvPr>
            <p:ph idx="1"/>
          </p:nvPr>
        </p:nvPicPr>
        <p:blipFill>
          <a:blip r:embed="rId3"/>
          <a:stretch>
            <a:fillRect/>
          </a:stretch>
        </p:blipFill>
        <p:spPr>
          <a:xfrm>
            <a:off x="390983" y="807589"/>
            <a:ext cx="5428188" cy="3528323"/>
          </a:xfrm>
          <a:prstGeom prst="rect">
            <a:avLst/>
          </a:prstGeom>
        </p:spPr>
      </p:pic>
      <p:pic>
        <p:nvPicPr>
          <p:cNvPr id="3" name="Google Shape;361;p23">
            <a:extLst>
              <a:ext uri="{FF2B5EF4-FFF2-40B4-BE49-F238E27FC236}">
                <a16:creationId xmlns:a16="http://schemas.microsoft.com/office/drawing/2014/main" id="{C17356CF-EC3B-FA81-6F83-2F8088B18887}"/>
              </a:ext>
            </a:extLst>
          </p:cNvPr>
          <p:cNvPicPr preferRelativeResize="0"/>
          <p:nvPr/>
        </p:nvPicPr>
        <p:blipFill rotWithShape="1">
          <a:blip r:embed="rId4"/>
          <a:stretch/>
        </p:blipFill>
        <p:spPr>
          <a:xfrm rot="5400000">
            <a:off x="5446948" y="1280909"/>
            <a:ext cx="3427226" cy="2682779"/>
          </a:xfrm>
          <a:prstGeom prst="rect">
            <a:avLst/>
          </a:prstGeom>
          <a:noFill/>
        </p:spPr>
      </p:pic>
    </p:spTree>
    <p:extLst>
      <p:ext uri="{BB962C8B-B14F-4D97-AF65-F5344CB8AC3E}">
        <p14:creationId xmlns:p14="http://schemas.microsoft.com/office/powerpoint/2010/main" val="1037373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ChangeArrowheads="1"/>
          </p:cNvSpPr>
          <p:nvPr/>
        </p:nvSpPr>
        <p:spPr bwMode="auto">
          <a:xfrm>
            <a:off x="3414876" y="229285"/>
            <a:ext cx="4330708" cy="655249"/>
          </a:xfrm>
          <a:prstGeom prst="rect">
            <a:avLst/>
          </a:prstGeom>
          <a:noFill/>
          <a:ln w="9525">
            <a:noFill/>
            <a:miter lim="800000"/>
            <a:headEnd/>
            <a:tailEnd/>
          </a:ln>
          <a:effectLst/>
        </p:spPr>
        <p:txBody>
          <a:bodyPr lIns="68559" tIns="34280" rIns="68559" bIns="34280" anchor="b"/>
          <a:lstStyle/>
          <a:p>
            <a:pPr eaLnBrk="0" hangingPunct="0">
              <a:defRPr/>
            </a:pPr>
            <a:endParaRPr lang="en-US" sz="2426" i="1" dirty="0">
              <a:solidFill>
                <a:schemeClr val="accent1"/>
              </a:solidFill>
              <a:latin typeface="+mj-lt"/>
              <a:ea typeface="+mj-ea"/>
              <a:cs typeface="+mj-cs"/>
            </a:endParaRPr>
          </a:p>
        </p:txBody>
      </p:sp>
      <p:graphicFrame>
        <p:nvGraphicFramePr>
          <p:cNvPr id="7" name="Diagram 6">
            <a:extLst>
              <a:ext uri="{FF2B5EF4-FFF2-40B4-BE49-F238E27FC236}">
                <a16:creationId xmlns:a16="http://schemas.microsoft.com/office/drawing/2014/main" id="{D9CDEF02-DAB8-8F75-3406-782F641FB739}"/>
              </a:ext>
            </a:extLst>
          </p:cNvPr>
          <p:cNvGraphicFramePr/>
          <p:nvPr/>
        </p:nvGraphicFramePr>
        <p:xfrm>
          <a:off x="396669" y="1269158"/>
          <a:ext cx="8215987" cy="341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idx="12"/>
          </p:nvPr>
        </p:nvSpPr>
        <p:spPr>
          <a:prstGeom prst="rect">
            <a:avLst/>
          </a:prstGeom>
        </p:spPr>
        <p:txBody>
          <a:bodyPr/>
          <a:lstStyle/>
          <a:p>
            <a:fld id="{69936838-1DBB-4BA7-8519-E25A2E5E67D0}" type="slidenum">
              <a:rPr lang="en-US" smtClean="0"/>
              <a:pPr/>
              <a:t>2</a:t>
            </a:fld>
            <a:endParaRPr lang="en-US"/>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77177" y="379434"/>
            <a:ext cx="1254972" cy="1010200"/>
          </a:xfrm>
          <a:prstGeom prst="rect">
            <a:avLst/>
          </a:prstGeom>
        </p:spPr>
      </p:pic>
    </p:spTree>
    <p:extLst>
      <p:ext uri="{BB962C8B-B14F-4D97-AF65-F5344CB8AC3E}">
        <p14:creationId xmlns:p14="http://schemas.microsoft.com/office/powerpoint/2010/main" val="4048684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593946" y="206050"/>
            <a:ext cx="7064060" cy="857224"/>
          </a:xfrm>
          <a:prstGeom prst="rect">
            <a:avLst/>
          </a:prstGeom>
        </p:spPr>
        <p:txBody>
          <a:bodyPr spcFirstLastPara="1" wrap="square" lIns="68577" tIns="34288" rIns="68577" bIns="34288" anchor="ctr" anchorCtr="0">
            <a:noAutofit/>
          </a:bodyPr>
          <a:lstStyle/>
          <a:p>
            <a:pPr algn="l"/>
            <a:r>
              <a:rPr lang="en-US" sz="2531" b="1" kern="1200" dirty="0">
                <a:solidFill>
                  <a:schemeClr val="bg2"/>
                </a:solidFill>
              </a:rPr>
              <a:t>How Does A Commissioner Set The Valid Call For A Portion Of The River?</a:t>
            </a:r>
          </a:p>
        </p:txBody>
      </p:sp>
      <p:sp>
        <p:nvSpPr>
          <p:cNvPr id="7171" name="Rectangle 3"/>
          <p:cNvSpPr>
            <a:spLocks noGrp="1" noChangeArrowheads="1"/>
          </p:cNvSpPr>
          <p:nvPr>
            <p:ph type="body" idx="4294967295"/>
          </p:nvPr>
        </p:nvSpPr>
        <p:spPr>
          <a:xfrm>
            <a:off x="593946" y="1200198"/>
            <a:ext cx="7795379" cy="3394369"/>
          </a:xfrm>
          <a:prstGeom prst="rect">
            <a:avLst/>
          </a:prstGeom>
          <a:effectLst/>
        </p:spPr>
        <p:txBody>
          <a:bodyPr spcFirstLastPara="1" wrap="square" lIns="68577" tIns="34288" rIns="68577" bIns="34288" anchor="t" anchorCtr="0">
            <a:noAutofit/>
          </a:bodyPr>
          <a:lstStyle/>
          <a:p>
            <a:pPr marL="342900" indent="-342900"/>
            <a:r>
              <a:rPr lang="en-US" sz="2000" kern="1200" dirty="0">
                <a:solidFill>
                  <a:srgbClr val="53585F"/>
                </a:solidFill>
              </a:rPr>
              <a:t>Determine river conditions (supply) from stream gaging stations</a:t>
            </a:r>
          </a:p>
          <a:p>
            <a:pPr marL="342900" indent="-342900"/>
            <a:r>
              <a:rPr lang="en-US" sz="2000" kern="1200" dirty="0">
                <a:solidFill>
                  <a:srgbClr val="53585F"/>
                </a:solidFill>
              </a:rPr>
              <a:t>Determine the demand (calls) by various water right holders from water user contacts</a:t>
            </a:r>
          </a:p>
          <a:p>
            <a:pPr marL="342900" indent="-342900"/>
            <a:r>
              <a:rPr lang="en-US" sz="2000" kern="1200" dirty="0">
                <a:solidFill>
                  <a:srgbClr val="53585F"/>
                </a:solidFill>
              </a:rPr>
              <a:t>Sets the valid call based on a comparison of river conditions (supply) and demand (calls) and knowledge of water gains/losses and travel times between points on the river</a:t>
            </a:r>
          </a:p>
          <a:p>
            <a:pPr marL="342900" indent="-342900"/>
            <a:r>
              <a:rPr lang="en-US" sz="2000" kern="1200" dirty="0">
                <a:solidFill>
                  <a:srgbClr val="53585F"/>
                </a:solidFill>
              </a:rPr>
              <a:t>Can include evaluating exchange potential</a:t>
            </a:r>
          </a:p>
          <a:p>
            <a:pPr marL="342900" indent="-342900"/>
            <a:r>
              <a:rPr lang="en-US" sz="2000" kern="1200" dirty="0">
                <a:solidFill>
                  <a:srgbClr val="53585F"/>
                </a:solidFill>
              </a:rPr>
              <a:t>Release of augmentation water</a:t>
            </a:r>
          </a:p>
          <a:p>
            <a:pPr marL="25400" indent="0">
              <a:buNone/>
            </a:pPr>
            <a:r>
              <a:rPr lang="en-US" sz="2000" kern="1200" dirty="0">
                <a:solidFill>
                  <a:srgbClr val="53585F"/>
                </a:solidFill>
              </a:rPr>
              <a:t> </a:t>
            </a:r>
          </a:p>
        </p:txBody>
      </p:sp>
      <p:sp>
        <p:nvSpPr>
          <p:cNvPr id="4" name="Slide Number Placeholder 3"/>
          <p:cNvSpPr>
            <a:spLocks noGrp="1"/>
          </p:cNvSpPr>
          <p:nvPr>
            <p:ph type="sldNum" sz="quarter" idx="12"/>
          </p:nvPr>
        </p:nvSpPr>
        <p:spPr/>
        <p:txBody>
          <a:bodyPr/>
          <a:lstStyle/>
          <a:p>
            <a:fld id="{69936838-1DBB-4BA7-8519-E25A2E5E67D0}" type="slidenum">
              <a:rPr lang="en-US" smtClean="0"/>
              <a:pPr/>
              <a:t>20</a:t>
            </a:fld>
            <a:endParaRPr lang="en-US" dirty="0"/>
          </a:p>
        </p:txBody>
      </p:sp>
    </p:spTree>
    <p:extLst>
      <p:ext uri="{BB962C8B-B14F-4D97-AF65-F5344CB8AC3E}">
        <p14:creationId xmlns:p14="http://schemas.microsoft.com/office/powerpoint/2010/main" val="3203098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553762" y="224364"/>
            <a:ext cx="7198760" cy="857224"/>
          </a:xfrm>
          <a:prstGeom prst="rect">
            <a:avLst/>
          </a:prstGeom>
        </p:spPr>
        <p:txBody>
          <a:bodyPr spcFirstLastPara="1" wrap="square" lIns="68577" tIns="34288" rIns="68577" bIns="34288" anchor="ctr" anchorCtr="0">
            <a:noAutofit/>
          </a:bodyPr>
          <a:lstStyle/>
          <a:p>
            <a:pPr algn="l"/>
            <a:r>
              <a:rPr lang="en-US" sz="2320" b="1" kern="1200" dirty="0">
                <a:solidFill>
                  <a:schemeClr val="bg2"/>
                </a:solidFill>
              </a:rPr>
              <a:t>Conditions Commissioners Review Prior to Placing a Valid Call for a User</a:t>
            </a:r>
          </a:p>
        </p:txBody>
      </p:sp>
      <p:sp>
        <p:nvSpPr>
          <p:cNvPr id="8195" name="Rectangle 3"/>
          <p:cNvSpPr>
            <a:spLocks noGrp="1" noChangeArrowheads="1"/>
          </p:cNvSpPr>
          <p:nvPr>
            <p:ph type="body" idx="4294967295"/>
          </p:nvPr>
        </p:nvSpPr>
        <p:spPr>
          <a:xfrm>
            <a:off x="553762" y="1178690"/>
            <a:ext cx="8258933" cy="3394369"/>
          </a:xfrm>
          <a:prstGeom prst="rect">
            <a:avLst/>
          </a:prstGeom>
          <a:effectLst/>
        </p:spPr>
        <p:txBody>
          <a:bodyPr spcFirstLastPara="1" wrap="square" lIns="68577" tIns="34288" rIns="68577" bIns="34288" anchor="t" anchorCtr="0">
            <a:noAutofit/>
          </a:bodyPr>
          <a:lstStyle/>
          <a:p>
            <a:pPr marL="342900" indent="-342900">
              <a:lnSpc>
                <a:spcPct val="90000"/>
              </a:lnSpc>
              <a:spcBef>
                <a:spcPts val="633"/>
              </a:spcBef>
            </a:pPr>
            <a:r>
              <a:rPr lang="en-US" sz="2000" kern="1200" dirty="0">
                <a:solidFill>
                  <a:srgbClr val="53585F"/>
                </a:solidFill>
              </a:rPr>
              <a:t>User must be in priority</a:t>
            </a:r>
          </a:p>
          <a:p>
            <a:pPr marL="342900" indent="-342900">
              <a:lnSpc>
                <a:spcPct val="90000"/>
              </a:lnSpc>
              <a:spcBef>
                <a:spcPts val="633"/>
              </a:spcBef>
            </a:pPr>
            <a:r>
              <a:rPr lang="en-US" sz="2000" kern="1200" dirty="0">
                <a:solidFill>
                  <a:srgbClr val="53585F"/>
                </a:solidFill>
              </a:rPr>
              <a:t>Will water be used in accordance with decree terms and conditions?</a:t>
            </a:r>
          </a:p>
          <a:p>
            <a:pPr marL="342900" indent="-342900">
              <a:lnSpc>
                <a:spcPct val="90000"/>
              </a:lnSpc>
              <a:spcBef>
                <a:spcPts val="633"/>
              </a:spcBef>
            </a:pPr>
            <a:r>
              <a:rPr lang="en-US" sz="2000" kern="1200" dirty="0">
                <a:solidFill>
                  <a:srgbClr val="53585F"/>
                </a:solidFill>
              </a:rPr>
              <a:t>Is water applied to beneficial use without waste?</a:t>
            </a:r>
          </a:p>
          <a:p>
            <a:pPr marL="342900" indent="-342900">
              <a:lnSpc>
                <a:spcPct val="90000"/>
              </a:lnSpc>
              <a:spcBef>
                <a:spcPts val="633"/>
              </a:spcBef>
            </a:pPr>
            <a:r>
              <a:rPr lang="en-US" sz="2000" kern="1200" dirty="0">
                <a:solidFill>
                  <a:srgbClr val="53585F"/>
                </a:solidFill>
              </a:rPr>
              <a:t>Does structure have a </a:t>
            </a:r>
            <a:r>
              <a:rPr lang="en-US" sz="2000" kern="1200" dirty="0" err="1">
                <a:solidFill>
                  <a:srgbClr val="53585F"/>
                </a:solidFill>
              </a:rPr>
              <a:t>headgate</a:t>
            </a:r>
            <a:r>
              <a:rPr lang="en-US" sz="2000" kern="1200" dirty="0">
                <a:solidFill>
                  <a:srgbClr val="53585F"/>
                </a:solidFill>
              </a:rPr>
              <a:t> and an accurate measuring device?</a:t>
            </a:r>
          </a:p>
          <a:p>
            <a:pPr marL="342900" indent="-342900">
              <a:lnSpc>
                <a:spcPct val="90000"/>
              </a:lnSpc>
              <a:spcBef>
                <a:spcPts val="633"/>
              </a:spcBef>
            </a:pPr>
            <a:r>
              <a:rPr lang="en-US" sz="2000" kern="1200" dirty="0">
                <a:solidFill>
                  <a:srgbClr val="53585F"/>
                </a:solidFill>
              </a:rPr>
              <a:t>Is the structure taking all the water that available at it’s </a:t>
            </a:r>
            <a:r>
              <a:rPr lang="en-US" sz="2000" kern="1200" dirty="0" err="1">
                <a:solidFill>
                  <a:srgbClr val="53585F"/>
                </a:solidFill>
              </a:rPr>
              <a:t>headgate</a:t>
            </a:r>
            <a:r>
              <a:rPr lang="en-US" sz="2000" kern="1200" dirty="0">
                <a:solidFill>
                  <a:srgbClr val="53585F"/>
                </a:solidFill>
              </a:rPr>
              <a:t>?</a:t>
            </a:r>
          </a:p>
          <a:p>
            <a:pPr marL="342900" indent="-342900">
              <a:lnSpc>
                <a:spcPct val="90000"/>
              </a:lnSpc>
              <a:spcBef>
                <a:spcPts val="633"/>
              </a:spcBef>
            </a:pPr>
            <a:r>
              <a:rPr lang="en-US" sz="2000" kern="1200" dirty="0">
                <a:solidFill>
                  <a:srgbClr val="53585F"/>
                </a:solidFill>
              </a:rPr>
              <a:t>Can user get the water they are asking for without setting a call?</a:t>
            </a:r>
          </a:p>
          <a:p>
            <a:pPr marL="342900" indent="-342900">
              <a:lnSpc>
                <a:spcPct val="90000"/>
              </a:lnSpc>
              <a:spcBef>
                <a:spcPts val="633"/>
              </a:spcBef>
            </a:pPr>
            <a:r>
              <a:rPr lang="en-US" sz="2000" kern="1200" dirty="0">
                <a:solidFill>
                  <a:srgbClr val="53585F"/>
                </a:solidFill>
              </a:rPr>
              <a:t>Will curtailing upstream junior water rights provide water to calling rights?</a:t>
            </a:r>
          </a:p>
        </p:txBody>
      </p:sp>
      <p:sp>
        <p:nvSpPr>
          <p:cNvPr id="4" name="Slide Number Placeholder 3"/>
          <p:cNvSpPr>
            <a:spLocks noGrp="1"/>
          </p:cNvSpPr>
          <p:nvPr>
            <p:ph type="sldNum" sz="quarter" idx="12"/>
          </p:nvPr>
        </p:nvSpPr>
        <p:spPr/>
        <p:txBody>
          <a:bodyPr/>
          <a:lstStyle/>
          <a:p>
            <a:fld id="{69936838-1DBB-4BA7-8519-E25A2E5E67D0}" type="slidenum">
              <a:rPr lang="en-US" smtClean="0"/>
              <a:pPr/>
              <a:t>21</a:t>
            </a:fld>
            <a:endParaRPr lang="en-US" dirty="0"/>
          </a:p>
        </p:txBody>
      </p:sp>
    </p:spTree>
    <p:extLst>
      <p:ext uri="{BB962C8B-B14F-4D97-AF65-F5344CB8AC3E}">
        <p14:creationId xmlns:p14="http://schemas.microsoft.com/office/powerpoint/2010/main" val="648067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descr="S:\Pictures\2013 Pictures\Clear Fork Ditch Admin w Steve - Horses\IMG_1478.JPG"/>
          <p:cNvPicPr>
            <a:picLocks noChangeAspect="1" noChangeArrowheads="1"/>
          </p:cNvPicPr>
          <p:nvPr/>
        </p:nvPicPr>
        <p:blipFill rotWithShape="1">
          <a:blip r:embed="rId3"/>
          <a:srcRect t="8594" b="3906"/>
          <a:stretch/>
        </p:blipFill>
        <p:spPr bwMode="auto">
          <a:xfrm>
            <a:off x="634128" y="1335"/>
            <a:ext cx="7835561" cy="5142087"/>
          </a:xfrm>
          <a:prstGeom prst="rect">
            <a:avLst/>
          </a:prstGeom>
          <a:noFill/>
        </p:spPr>
      </p:pic>
      <p:sp>
        <p:nvSpPr>
          <p:cNvPr id="8" name="Title 10"/>
          <p:cNvSpPr txBox="1">
            <a:spLocks/>
          </p:cNvSpPr>
          <p:nvPr/>
        </p:nvSpPr>
        <p:spPr>
          <a:xfrm>
            <a:off x="3567441" y="-9967"/>
            <a:ext cx="6172012" cy="763464"/>
          </a:xfrm>
          <a:prstGeom prst="rect">
            <a:avLst/>
          </a:prstGeom>
        </p:spPr>
        <p:txBody>
          <a:bodyPr vert="horz" lIns="68577" tIns="34288" rIns="68577" bIns="34288" rtlCol="0" anchor="ctr">
            <a:normAutofit fontScale="45000" lnSpcReduction="20000"/>
          </a:bodyPr>
          <a:lstStyle/>
          <a:p>
            <a:pPr algn="ctr" defTabSz="685835">
              <a:defRPr/>
            </a:pPr>
            <a:br>
              <a:rPr lang="en-US" sz="3322" dirty="0">
                <a:solidFill>
                  <a:schemeClr val="tx1"/>
                </a:solidFill>
                <a:latin typeface="+mj-lt"/>
                <a:ea typeface="+mj-ea"/>
                <a:cs typeface="+mj-cs"/>
              </a:rPr>
            </a:br>
            <a:r>
              <a:rPr lang="en-US" sz="5168" b="1" dirty="0">
                <a:solidFill>
                  <a:schemeClr val="bg1"/>
                </a:solidFill>
                <a:latin typeface="Trebuchet MS" panose="020B0603020202020204" pitchFamily="34" charset="0"/>
                <a:ea typeface="+mj-ea"/>
                <a:cs typeface="+mj-cs"/>
              </a:rPr>
              <a:t>Water Administration</a:t>
            </a:r>
            <a:br>
              <a:rPr lang="en-US" sz="3322" dirty="0">
                <a:solidFill>
                  <a:schemeClr val="tx1"/>
                </a:solidFill>
                <a:latin typeface="+mj-lt"/>
                <a:ea typeface="+mj-ea"/>
                <a:cs typeface="+mj-cs"/>
              </a:rPr>
            </a:br>
            <a:endParaRPr lang="en-US" sz="3322" dirty="0">
              <a:solidFill>
                <a:schemeClr val="tx1"/>
              </a:solidFill>
              <a:latin typeface="+mj-lt"/>
              <a:ea typeface="+mj-ea"/>
              <a:cs typeface="+mj-cs"/>
            </a:endParaRPr>
          </a:p>
        </p:txBody>
      </p:sp>
      <p:sp>
        <p:nvSpPr>
          <p:cNvPr id="4" name="Slide Number Placeholder 3"/>
          <p:cNvSpPr>
            <a:spLocks noGrp="1"/>
          </p:cNvSpPr>
          <p:nvPr>
            <p:ph type="sldNum" sz="quarter" idx="4294967295"/>
          </p:nvPr>
        </p:nvSpPr>
        <p:spPr>
          <a:xfrm>
            <a:off x="6057859" y="4767200"/>
            <a:ext cx="1600151" cy="273835"/>
          </a:xfrm>
          <a:prstGeom prst="rect">
            <a:avLst/>
          </a:prstGeom>
        </p:spPr>
        <p:txBody>
          <a:bodyPr spcFirstLastPara="1" wrap="square" lIns="68577" tIns="34288" rIns="68577" bIns="34288" anchor="ctr" anchorCtr="0">
            <a:noAutofit/>
          </a:bodyPr>
          <a:lstStyle/>
          <a:p>
            <a:fld id="{69936838-1DBB-4BA7-8519-E25A2E5E67D0}" type="slidenum">
              <a:rPr lang="en-US" smtClean="0"/>
              <a:pPr/>
              <a:t>22</a:t>
            </a:fld>
            <a:endParaRPr lang="en-US"/>
          </a:p>
        </p:txBody>
      </p:sp>
    </p:spTree>
    <p:extLst>
      <p:ext uri="{BB962C8B-B14F-4D97-AF65-F5344CB8AC3E}">
        <p14:creationId xmlns:p14="http://schemas.microsoft.com/office/powerpoint/2010/main" val="1283995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MG_0146.jpg"/>
          <p:cNvPicPr>
            <a:picLocks noChangeAspect="1"/>
          </p:cNvPicPr>
          <p:nvPr/>
        </p:nvPicPr>
        <p:blipFill rotWithShape="1">
          <a:blip r:embed="rId3" cstate="print"/>
          <a:srcRect b="16172"/>
          <a:stretch/>
        </p:blipFill>
        <p:spPr>
          <a:xfrm>
            <a:off x="513581" y="79"/>
            <a:ext cx="8180750" cy="5143343"/>
          </a:xfrm>
          <a:prstGeom prst="rect">
            <a:avLst/>
          </a:prstGeom>
        </p:spPr>
      </p:pic>
      <p:sp>
        <p:nvSpPr>
          <p:cNvPr id="8" name="Title 10"/>
          <p:cNvSpPr txBox="1">
            <a:spLocks/>
          </p:cNvSpPr>
          <p:nvPr/>
        </p:nvSpPr>
        <p:spPr>
          <a:xfrm>
            <a:off x="-249884" y="-80286"/>
            <a:ext cx="6172012" cy="763464"/>
          </a:xfrm>
          <a:prstGeom prst="rect">
            <a:avLst/>
          </a:prstGeom>
        </p:spPr>
        <p:txBody>
          <a:bodyPr vert="horz" lIns="68577" tIns="34288" rIns="68577" bIns="34288" rtlCol="0" anchor="ctr">
            <a:normAutofit fontScale="45000" lnSpcReduction="20000"/>
          </a:bodyPr>
          <a:lstStyle/>
          <a:p>
            <a:pPr algn="ctr" defTabSz="685835">
              <a:defRPr/>
            </a:pPr>
            <a:br>
              <a:rPr lang="en-US" sz="3322" dirty="0">
                <a:solidFill>
                  <a:schemeClr val="tx1"/>
                </a:solidFill>
                <a:latin typeface="+mj-lt"/>
                <a:ea typeface="+mj-ea"/>
                <a:cs typeface="+mj-cs"/>
              </a:rPr>
            </a:br>
            <a:r>
              <a:rPr lang="en-US" sz="5642" b="1" dirty="0">
                <a:solidFill>
                  <a:schemeClr val="bg1"/>
                </a:solidFill>
                <a:latin typeface="Trebuchet MS" panose="020B0603020202020204" pitchFamily="34" charset="0"/>
                <a:ea typeface="+mj-ea"/>
                <a:cs typeface="+mj-cs"/>
              </a:rPr>
              <a:t>Water Administration</a:t>
            </a:r>
            <a:br>
              <a:rPr lang="en-US" sz="3322" dirty="0">
                <a:solidFill>
                  <a:schemeClr val="tx1"/>
                </a:solidFill>
                <a:latin typeface="+mj-lt"/>
                <a:ea typeface="+mj-ea"/>
                <a:cs typeface="+mj-cs"/>
              </a:rPr>
            </a:br>
            <a:endParaRPr lang="en-US" sz="3322" dirty="0">
              <a:solidFill>
                <a:schemeClr val="tx1"/>
              </a:solidFill>
              <a:latin typeface="+mj-lt"/>
              <a:ea typeface="+mj-ea"/>
              <a:cs typeface="+mj-cs"/>
            </a:endParaRPr>
          </a:p>
        </p:txBody>
      </p:sp>
      <p:sp>
        <p:nvSpPr>
          <p:cNvPr id="4" name="Slide Number Placeholder 3"/>
          <p:cNvSpPr>
            <a:spLocks noGrp="1"/>
          </p:cNvSpPr>
          <p:nvPr>
            <p:ph type="sldNum" sz="quarter" idx="4294967295"/>
          </p:nvPr>
        </p:nvSpPr>
        <p:spPr>
          <a:xfrm>
            <a:off x="6057859" y="4767200"/>
            <a:ext cx="1600151" cy="273835"/>
          </a:xfrm>
          <a:prstGeom prst="rect">
            <a:avLst/>
          </a:prstGeom>
        </p:spPr>
        <p:txBody>
          <a:bodyPr spcFirstLastPara="1" wrap="square" lIns="68577" tIns="34288" rIns="68577" bIns="34288" anchor="ctr" anchorCtr="0">
            <a:noAutofit/>
          </a:bodyPr>
          <a:lstStyle/>
          <a:p>
            <a:fld id="{69936838-1DBB-4BA7-8519-E25A2E5E67D0}" type="slidenum">
              <a:rPr lang="en-US" smtClean="0"/>
              <a:pPr/>
              <a:t>23</a:t>
            </a:fld>
            <a:endParaRPr lang="en-US"/>
          </a:p>
        </p:txBody>
      </p:sp>
    </p:spTree>
    <p:extLst>
      <p:ext uri="{BB962C8B-B14F-4D97-AF65-F5344CB8AC3E}">
        <p14:creationId xmlns:p14="http://schemas.microsoft.com/office/powerpoint/2010/main" val="3407985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rcRect l="23100" t="14664" r="33382" b="24409"/>
          <a:stretch>
            <a:fillRect/>
          </a:stretch>
        </p:blipFill>
        <p:spPr>
          <a:xfrm>
            <a:off x="986369" y="21948"/>
            <a:ext cx="6902960" cy="5121552"/>
          </a:xfrm>
          <a:prstGeom prst="rect">
            <a:avLst/>
          </a:prstGeom>
        </p:spPr>
      </p:pic>
    </p:spTree>
    <p:extLst>
      <p:ext uri="{BB962C8B-B14F-4D97-AF65-F5344CB8AC3E}">
        <p14:creationId xmlns:p14="http://schemas.microsoft.com/office/powerpoint/2010/main" val="981887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6EF88-C0F3-88A1-84C9-C0598A2D4685}"/>
              </a:ext>
            </a:extLst>
          </p:cNvPr>
          <p:cNvSpPr>
            <a:spLocks noGrp="1"/>
          </p:cNvSpPr>
          <p:nvPr>
            <p:ph type="title"/>
          </p:nvPr>
        </p:nvSpPr>
        <p:spPr>
          <a:xfrm>
            <a:off x="5744835" y="955529"/>
            <a:ext cx="3299501" cy="572700"/>
          </a:xfrm>
        </p:spPr>
        <p:txBody>
          <a:bodyPr>
            <a:noAutofit/>
          </a:bodyPr>
          <a:lstStyle/>
          <a:p>
            <a:r>
              <a:rPr lang="en-US" sz="2000" dirty="0"/>
              <a:t>Changes of Water Rights</a:t>
            </a:r>
          </a:p>
        </p:txBody>
      </p:sp>
      <p:sp>
        <p:nvSpPr>
          <p:cNvPr id="3" name="Text Placeholder 2">
            <a:extLst>
              <a:ext uri="{FF2B5EF4-FFF2-40B4-BE49-F238E27FC236}">
                <a16:creationId xmlns:a16="http://schemas.microsoft.com/office/drawing/2014/main" id="{8B6E68B6-80E5-32FC-FBDD-6801EF92E64E}"/>
              </a:ext>
            </a:extLst>
          </p:cNvPr>
          <p:cNvSpPr>
            <a:spLocks noGrp="1"/>
          </p:cNvSpPr>
          <p:nvPr>
            <p:ph type="body" idx="1"/>
          </p:nvPr>
        </p:nvSpPr>
        <p:spPr>
          <a:xfrm>
            <a:off x="5961936" y="1413906"/>
            <a:ext cx="3073150" cy="3416400"/>
          </a:xfrm>
        </p:spPr>
        <p:txBody>
          <a:bodyPr/>
          <a:lstStyle/>
          <a:p>
            <a:r>
              <a:rPr lang="en-US" dirty="0"/>
              <a:t>Water rights can be changed to new uses and locations and keep their senior date</a:t>
            </a:r>
          </a:p>
        </p:txBody>
      </p:sp>
      <p:sp>
        <p:nvSpPr>
          <p:cNvPr id="4" name="Slide Number Placeholder 3">
            <a:extLst>
              <a:ext uri="{FF2B5EF4-FFF2-40B4-BE49-F238E27FC236}">
                <a16:creationId xmlns:a16="http://schemas.microsoft.com/office/drawing/2014/main" id="{F7B0A6F5-8E1B-302C-D01A-2960605499E5}"/>
              </a:ext>
            </a:extLst>
          </p:cNvPr>
          <p:cNvSpPr>
            <a:spLocks noGrp="1"/>
          </p:cNvSpPr>
          <p:nvPr>
            <p:ph type="sldNum" idx="12"/>
          </p:nvPr>
        </p:nvSpPr>
        <p:spPr/>
        <p:txBody>
          <a:bodyPr/>
          <a:lstStyle/>
          <a:p>
            <a:fld id="{00000000-1234-1234-1234-123412341234}" type="slidenum">
              <a:rPr lang="en" smtClean="0"/>
              <a:pPr/>
              <a:t>25</a:t>
            </a:fld>
            <a:endParaRPr lang="en"/>
          </a:p>
        </p:txBody>
      </p:sp>
      <p:cxnSp>
        <p:nvCxnSpPr>
          <p:cNvPr id="6" name="Google Shape;235;p17">
            <a:extLst>
              <a:ext uri="{FF2B5EF4-FFF2-40B4-BE49-F238E27FC236}">
                <a16:creationId xmlns:a16="http://schemas.microsoft.com/office/drawing/2014/main" id="{0745B15E-1441-6A93-45F3-2C7F1229C7AF}"/>
              </a:ext>
            </a:extLst>
          </p:cNvPr>
          <p:cNvCxnSpPr/>
          <p:nvPr/>
        </p:nvCxnSpPr>
        <p:spPr>
          <a:xfrm rot="10800000" flipH="1">
            <a:off x="174564" y="315836"/>
            <a:ext cx="5374750" cy="3822205"/>
          </a:xfrm>
          <a:prstGeom prst="curvedConnector3">
            <a:avLst>
              <a:gd name="adj1" fmla="val 50000"/>
            </a:avLst>
          </a:prstGeom>
          <a:noFill/>
          <a:ln w="76200" cap="flat" cmpd="sng">
            <a:solidFill>
              <a:srgbClr val="BBD6EE"/>
            </a:solidFill>
            <a:prstDash val="solid"/>
            <a:miter lim="800000"/>
            <a:headEnd type="none" w="sm" len="sm"/>
            <a:tailEnd type="triangle" w="med" len="med"/>
          </a:ln>
        </p:spPr>
      </p:cxnSp>
      <p:pic>
        <p:nvPicPr>
          <p:cNvPr id="7" name="Google Shape;236;p17" descr="135,300+ Aerial View Farm Stock Photos, Pictures &amp; Royalty ...">
            <a:extLst>
              <a:ext uri="{FF2B5EF4-FFF2-40B4-BE49-F238E27FC236}">
                <a16:creationId xmlns:a16="http://schemas.microsoft.com/office/drawing/2014/main" id="{77BEF4C7-75A4-00A8-9BC6-F6B6DB4ED2FB}"/>
              </a:ext>
            </a:extLst>
          </p:cNvPr>
          <p:cNvPicPr preferRelativeResize="0"/>
          <p:nvPr/>
        </p:nvPicPr>
        <p:blipFill rotWithShape="1">
          <a:blip r:embed="rId3">
            <a:alphaModFix/>
          </a:blip>
          <a:srcRect/>
          <a:stretch/>
        </p:blipFill>
        <p:spPr>
          <a:xfrm>
            <a:off x="2625465" y="3439337"/>
            <a:ext cx="1989304" cy="1491978"/>
          </a:xfrm>
          <a:prstGeom prst="rect">
            <a:avLst/>
          </a:prstGeom>
          <a:noFill/>
          <a:ln>
            <a:noFill/>
          </a:ln>
        </p:spPr>
      </p:pic>
      <p:sp>
        <p:nvSpPr>
          <p:cNvPr id="8" name="Google Shape;237;p17">
            <a:extLst>
              <a:ext uri="{FF2B5EF4-FFF2-40B4-BE49-F238E27FC236}">
                <a16:creationId xmlns:a16="http://schemas.microsoft.com/office/drawing/2014/main" id="{6BCD0507-A140-D32A-855C-C64FEFDFC585}"/>
              </a:ext>
            </a:extLst>
          </p:cNvPr>
          <p:cNvSpPr/>
          <p:nvPr/>
        </p:nvSpPr>
        <p:spPr>
          <a:xfrm rot="-4182154">
            <a:off x="2012812" y="3257147"/>
            <a:ext cx="622577" cy="874508"/>
          </a:xfrm>
          <a:prstGeom prst="downArrow">
            <a:avLst>
              <a:gd name="adj1" fmla="val 50000"/>
              <a:gd name="adj2" fmla="val 50000"/>
            </a:avLst>
          </a:prstGeom>
          <a:solidFill>
            <a:srgbClr val="0070C0"/>
          </a:solidFill>
          <a:ln w="28575" cap="flat" cmpd="sng">
            <a:solidFill>
              <a:srgbClr val="000000"/>
            </a:solidFill>
            <a:prstDash val="solid"/>
            <a:miter lim="800000"/>
            <a:headEnd type="none" w="sm" len="sm"/>
            <a:tailEnd type="none" w="sm" len="sm"/>
          </a:ln>
        </p:spPr>
        <p:txBody>
          <a:bodyPr spcFirstLastPara="1" wrap="square" lIns="68551" tIns="34266" rIns="68551" bIns="34266" anchor="ctr" anchorCtr="0">
            <a:noAutofit/>
          </a:bodyPr>
          <a:lstStyle/>
          <a:p>
            <a:pPr algn="ctr">
              <a:buClr>
                <a:schemeClr val="dk1"/>
              </a:buClr>
              <a:buSzPts val="1800"/>
            </a:pPr>
            <a:endParaRPr sz="1349">
              <a:solidFill>
                <a:srgbClr val="FFFFFF"/>
              </a:solidFill>
              <a:latin typeface="Calibri"/>
              <a:ea typeface="Calibri"/>
              <a:cs typeface="Calibri"/>
              <a:sym typeface="Calibri"/>
            </a:endParaRPr>
          </a:p>
        </p:txBody>
      </p:sp>
      <p:sp>
        <p:nvSpPr>
          <p:cNvPr id="9" name="Google Shape;238;p17">
            <a:extLst>
              <a:ext uri="{FF2B5EF4-FFF2-40B4-BE49-F238E27FC236}">
                <a16:creationId xmlns:a16="http://schemas.microsoft.com/office/drawing/2014/main" id="{AF53264C-0A60-674E-BE07-8A7A85D36759}"/>
              </a:ext>
            </a:extLst>
          </p:cNvPr>
          <p:cNvSpPr/>
          <p:nvPr/>
        </p:nvSpPr>
        <p:spPr>
          <a:xfrm rot="9945203">
            <a:off x="2846412" y="2469291"/>
            <a:ext cx="271346" cy="1145608"/>
          </a:xfrm>
          <a:prstGeom prst="downArrow">
            <a:avLst>
              <a:gd name="adj1" fmla="val 50000"/>
              <a:gd name="adj2" fmla="val 50000"/>
            </a:avLst>
          </a:prstGeom>
          <a:solidFill>
            <a:srgbClr val="0070C0"/>
          </a:solidFill>
          <a:ln w="28575" cap="flat" cmpd="sng">
            <a:solidFill>
              <a:srgbClr val="000000"/>
            </a:solidFill>
            <a:prstDash val="dash"/>
            <a:miter lim="800000"/>
            <a:headEnd type="none" w="sm" len="sm"/>
            <a:tailEnd type="none" w="sm" len="sm"/>
          </a:ln>
        </p:spPr>
        <p:txBody>
          <a:bodyPr spcFirstLastPara="1" wrap="square" lIns="68551" tIns="34266" rIns="68551" bIns="34266" anchor="ctr" anchorCtr="0">
            <a:noAutofit/>
          </a:bodyPr>
          <a:lstStyle/>
          <a:p>
            <a:pPr algn="ctr">
              <a:buClr>
                <a:schemeClr val="dk1"/>
              </a:buClr>
              <a:buSzPts val="1800"/>
            </a:pPr>
            <a:endParaRPr sz="1349">
              <a:solidFill>
                <a:srgbClr val="FFFFFF"/>
              </a:solidFill>
              <a:latin typeface="Calibri"/>
              <a:ea typeface="Calibri"/>
              <a:cs typeface="Calibri"/>
              <a:sym typeface="Calibri"/>
            </a:endParaRPr>
          </a:p>
        </p:txBody>
      </p:sp>
      <p:sp>
        <p:nvSpPr>
          <p:cNvPr id="10" name="Google Shape;239;p17">
            <a:extLst>
              <a:ext uri="{FF2B5EF4-FFF2-40B4-BE49-F238E27FC236}">
                <a16:creationId xmlns:a16="http://schemas.microsoft.com/office/drawing/2014/main" id="{895C14D0-3A01-3ABF-E05B-28BC3A0C2FAB}"/>
              </a:ext>
            </a:extLst>
          </p:cNvPr>
          <p:cNvSpPr/>
          <p:nvPr/>
        </p:nvSpPr>
        <p:spPr>
          <a:xfrm>
            <a:off x="2357137" y="3426741"/>
            <a:ext cx="236421" cy="238370"/>
          </a:xfrm>
          <a:prstGeom prst="heptagon">
            <a:avLst>
              <a:gd name="hf" fmla="val 102572"/>
              <a:gd name="vf" fmla="val 105210"/>
            </a:avLst>
          </a:prstGeom>
          <a:solidFill>
            <a:srgbClr val="000000"/>
          </a:solidFill>
          <a:ln w="12700" cap="flat" cmpd="sng">
            <a:solidFill>
              <a:srgbClr val="42719B"/>
            </a:solidFill>
            <a:prstDash val="solid"/>
            <a:miter lim="800000"/>
            <a:headEnd type="none" w="sm" len="sm"/>
            <a:tailEnd type="none" w="sm" len="sm"/>
          </a:ln>
        </p:spPr>
        <p:txBody>
          <a:bodyPr spcFirstLastPara="1" wrap="square" lIns="68551" tIns="34266" rIns="68551" bIns="34266" anchor="ctr" anchorCtr="0">
            <a:noAutofit/>
          </a:bodyPr>
          <a:lstStyle/>
          <a:p>
            <a:pPr algn="ctr">
              <a:buClr>
                <a:srgbClr val="FFFFFF"/>
              </a:buClr>
              <a:buSzPts val="2400"/>
            </a:pPr>
            <a:r>
              <a:rPr lang="en-US" sz="1799">
                <a:solidFill>
                  <a:srgbClr val="FFFFFF"/>
                </a:solidFill>
                <a:latin typeface="Calibri"/>
                <a:ea typeface="Calibri"/>
                <a:cs typeface="Calibri"/>
                <a:sym typeface="Calibri"/>
              </a:rPr>
              <a:t>1</a:t>
            </a:r>
            <a:endParaRPr sz="1050"/>
          </a:p>
        </p:txBody>
      </p:sp>
      <p:cxnSp>
        <p:nvCxnSpPr>
          <p:cNvPr id="11" name="Google Shape;240;p17">
            <a:extLst>
              <a:ext uri="{FF2B5EF4-FFF2-40B4-BE49-F238E27FC236}">
                <a16:creationId xmlns:a16="http://schemas.microsoft.com/office/drawing/2014/main" id="{6EC9D5B3-5C2E-2C59-4084-D5371323333C}"/>
              </a:ext>
            </a:extLst>
          </p:cNvPr>
          <p:cNvCxnSpPr/>
          <p:nvPr/>
        </p:nvCxnSpPr>
        <p:spPr>
          <a:xfrm>
            <a:off x="458272" y="449870"/>
            <a:ext cx="2718867" cy="937781"/>
          </a:xfrm>
          <a:prstGeom prst="curvedConnector3">
            <a:avLst>
              <a:gd name="adj1" fmla="val 75216"/>
            </a:avLst>
          </a:prstGeom>
          <a:noFill/>
          <a:ln w="76200" cap="flat" cmpd="sng">
            <a:solidFill>
              <a:srgbClr val="BBD6EE"/>
            </a:solidFill>
            <a:prstDash val="solid"/>
            <a:miter lim="800000"/>
            <a:headEnd type="none" w="sm" len="sm"/>
            <a:tailEnd type="triangle" w="med" len="med"/>
          </a:ln>
        </p:spPr>
      </p:cxnSp>
      <p:cxnSp>
        <p:nvCxnSpPr>
          <p:cNvPr id="12" name="Google Shape;241;p17">
            <a:extLst>
              <a:ext uri="{FF2B5EF4-FFF2-40B4-BE49-F238E27FC236}">
                <a16:creationId xmlns:a16="http://schemas.microsoft.com/office/drawing/2014/main" id="{23327586-8B9F-5FD5-ED14-D2FA62868BC6}"/>
              </a:ext>
            </a:extLst>
          </p:cNvPr>
          <p:cNvCxnSpPr/>
          <p:nvPr/>
        </p:nvCxnSpPr>
        <p:spPr>
          <a:xfrm rot="5400000" flipH="1">
            <a:off x="3529741" y="1598447"/>
            <a:ext cx="3451726" cy="1154624"/>
          </a:xfrm>
          <a:prstGeom prst="curvedConnector3">
            <a:avLst>
              <a:gd name="adj1" fmla="val 71234"/>
            </a:avLst>
          </a:prstGeom>
          <a:noFill/>
          <a:ln w="76200" cap="flat" cmpd="sng">
            <a:solidFill>
              <a:srgbClr val="BBD6EE"/>
            </a:solidFill>
            <a:prstDash val="solid"/>
            <a:miter lim="800000"/>
            <a:headEnd type="none" w="sm" len="sm"/>
            <a:tailEnd type="triangle" w="med" len="med"/>
          </a:ln>
        </p:spPr>
      </p:cxnSp>
      <p:pic>
        <p:nvPicPr>
          <p:cNvPr id="13" name="Google Shape;242;p17" descr="135,300+ Aerial View Farm Stock Photos, Pictures &amp; Royalty ...">
            <a:extLst>
              <a:ext uri="{FF2B5EF4-FFF2-40B4-BE49-F238E27FC236}">
                <a16:creationId xmlns:a16="http://schemas.microsoft.com/office/drawing/2014/main" id="{2217CFBF-C6F2-DBA6-B6CC-8D15DFDB6F4F}"/>
              </a:ext>
            </a:extLst>
          </p:cNvPr>
          <p:cNvPicPr preferRelativeResize="0"/>
          <p:nvPr/>
        </p:nvPicPr>
        <p:blipFill rotWithShape="1">
          <a:blip r:embed="rId4">
            <a:alphaModFix/>
          </a:blip>
          <a:srcRect/>
          <a:stretch/>
        </p:blipFill>
        <p:spPr>
          <a:xfrm>
            <a:off x="3825504" y="1056542"/>
            <a:ext cx="883023" cy="662267"/>
          </a:xfrm>
          <a:prstGeom prst="rect">
            <a:avLst/>
          </a:prstGeom>
          <a:noFill/>
          <a:ln>
            <a:noFill/>
          </a:ln>
        </p:spPr>
      </p:pic>
      <p:sp>
        <p:nvSpPr>
          <p:cNvPr id="14" name="Google Shape;243;p17">
            <a:extLst>
              <a:ext uri="{FF2B5EF4-FFF2-40B4-BE49-F238E27FC236}">
                <a16:creationId xmlns:a16="http://schemas.microsoft.com/office/drawing/2014/main" id="{8477FE94-7123-797C-FADF-AA7220964929}"/>
              </a:ext>
            </a:extLst>
          </p:cNvPr>
          <p:cNvSpPr/>
          <p:nvPr/>
        </p:nvSpPr>
        <p:spPr>
          <a:xfrm rot="-1972327" flipH="1">
            <a:off x="3873403" y="735158"/>
            <a:ext cx="267716" cy="367230"/>
          </a:xfrm>
          <a:prstGeom prst="downArrow">
            <a:avLst>
              <a:gd name="adj1" fmla="val 50000"/>
              <a:gd name="adj2" fmla="val 50000"/>
            </a:avLst>
          </a:prstGeom>
          <a:solidFill>
            <a:srgbClr val="4472C4"/>
          </a:solidFill>
          <a:ln w="28575" cap="flat" cmpd="sng">
            <a:solidFill>
              <a:srgbClr val="000000"/>
            </a:solidFill>
            <a:prstDash val="solid"/>
            <a:miter lim="800000"/>
            <a:headEnd type="none" w="sm" len="sm"/>
            <a:tailEnd type="none" w="sm" len="sm"/>
          </a:ln>
        </p:spPr>
        <p:txBody>
          <a:bodyPr spcFirstLastPara="1" wrap="square" lIns="68551" tIns="34266" rIns="68551" bIns="34266" anchor="ctr" anchorCtr="0">
            <a:noAutofit/>
          </a:bodyPr>
          <a:lstStyle/>
          <a:p>
            <a:pPr algn="ctr">
              <a:buClr>
                <a:schemeClr val="dk1"/>
              </a:buClr>
              <a:buSzPts val="1800"/>
            </a:pPr>
            <a:endParaRPr sz="1349">
              <a:solidFill>
                <a:srgbClr val="FFFFFF"/>
              </a:solidFill>
              <a:latin typeface="Calibri"/>
              <a:ea typeface="Calibri"/>
              <a:cs typeface="Calibri"/>
              <a:sym typeface="Calibri"/>
            </a:endParaRPr>
          </a:p>
        </p:txBody>
      </p:sp>
      <p:sp>
        <p:nvSpPr>
          <p:cNvPr id="15" name="Google Shape;244;p17">
            <a:extLst>
              <a:ext uri="{FF2B5EF4-FFF2-40B4-BE49-F238E27FC236}">
                <a16:creationId xmlns:a16="http://schemas.microsoft.com/office/drawing/2014/main" id="{7EA70FC2-CA16-997E-CEE3-9B122013F586}"/>
              </a:ext>
            </a:extLst>
          </p:cNvPr>
          <p:cNvSpPr/>
          <p:nvPr/>
        </p:nvSpPr>
        <p:spPr>
          <a:xfrm rot="9945203">
            <a:off x="4453346" y="542683"/>
            <a:ext cx="105063" cy="599246"/>
          </a:xfrm>
          <a:prstGeom prst="downArrow">
            <a:avLst>
              <a:gd name="adj1" fmla="val 50000"/>
              <a:gd name="adj2" fmla="val 50000"/>
            </a:avLst>
          </a:prstGeom>
          <a:solidFill>
            <a:srgbClr val="4472C4"/>
          </a:solidFill>
          <a:ln w="28575" cap="flat" cmpd="sng">
            <a:solidFill>
              <a:srgbClr val="000000"/>
            </a:solidFill>
            <a:prstDash val="dash"/>
            <a:miter lim="800000"/>
            <a:headEnd type="none" w="sm" len="sm"/>
            <a:tailEnd type="none" w="sm" len="sm"/>
          </a:ln>
        </p:spPr>
        <p:txBody>
          <a:bodyPr spcFirstLastPara="1" wrap="square" lIns="68551" tIns="34266" rIns="68551" bIns="34266" anchor="ctr" anchorCtr="0">
            <a:noAutofit/>
          </a:bodyPr>
          <a:lstStyle/>
          <a:p>
            <a:pPr algn="ctr">
              <a:buClr>
                <a:schemeClr val="dk1"/>
              </a:buClr>
              <a:buSzPts val="1800"/>
            </a:pPr>
            <a:endParaRPr sz="1349">
              <a:solidFill>
                <a:srgbClr val="FFFFFF"/>
              </a:solidFill>
              <a:latin typeface="Calibri"/>
              <a:ea typeface="Calibri"/>
              <a:cs typeface="Calibri"/>
              <a:sym typeface="Calibri"/>
            </a:endParaRPr>
          </a:p>
        </p:txBody>
      </p:sp>
      <p:sp>
        <p:nvSpPr>
          <p:cNvPr id="16" name="Google Shape;245;p17">
            <a:extLst>
              <a:ext uri="{FF2B5EF4-FFF2-40B4-BE49-F238E27FC236}">
                <a16:creationId xmlns:a16="http://schemas.microsoft.com/office/drawing/2014/main" id="{92317E96-480B-0AB4-5C28-C4379A6D75EF}"/>
              </a:ext>
            </a:extLst>
          </p:cNvPr>
          <p:cNvSpPr/>
          <p:nvPr/>
        </p:nvSpPr>
        <p:spPr>
          <a:xfrm>
            <a:off x="3836668" y="528086"/>
            <a:ext cx="236421" cy="238370"/>
          </a:xfrm>
          <a:prstGeom prst="heptagon">
            <a:avLst>
              <a:gd name="hf" fmla="val 102572"/>
              <a:gd name="vf" fmla="val 105210"/>
            </a:avLst>
          </a:prstGeom>
          <a:solidFill>
            <a:srgbClr val="000000"/>
          </a:solidFill>
          <a:ln w="12700" cap="flat" cmpd="sng">
            <a:solidFill>
              <a:srgbClr val="42719B"/>
            </a:solidFill>
            <a:prstDash val="solid"/>
            <a:miter lim="800000"/>
            <a:headEnd type="none" w="sm" len="sm"/>
            <a:tailEnd type="none" w="sm" len="sm"/>
          </a:ln>
        </p:spPr>
        <p:txBody>
          <a:bodyPr spcFirstLastPara="1" wrap="square" lIns="68551" tIns="34266" rIns="68551" bIns="34266" anchor="ctr" anchorCtr="0">
            <a:noAutofit/>
          </a:bodyPr>
          <a:lstStyle/>
          <a:p>
            <a:pPr algn="ctr">
              <a:buClr>
                <a:srgbClr val="FFFFFF"/>
              </a:buClr>
              <a:buSzPts val="2400"/>
            </a:pPr>
            <a:r>
              <a:rPr lang="en-US" sz="1799">
                <a:solidFill>
                  <a:srgbClr val="FFFFFF"/>
                </a:solidFill>
                <a:latin typeface="Calibri"/>
                <a:ea typeface="Calibri"/>
                <a:cs typeface="Calibri"/>
                <a:sym typeface="Calibri"/>
              </a:rPr>
              <a:t>2</a:t>
            </a:r>
            <a:endParaRPr sz="1050"/>
          </a:p>
        </p:txBody>
      </p:sp>
    </p:spTree>
    <p:extLst>
      <p:ext uri="{BB962C8B-B14F-4D97-AF65-F5344CB8AC3E}">
        <p14:creationId xmlns:p14="http://schemas.microsoft.com/office/powerpoint/2010/main" val="14490897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6EF88-C0F3-88A1-84C9-C0598A2D4685}"/>
              </a:ext>
            </a:extLst>
          </p:cNvPr>
          <p:cNvSpPr>
            <a:spLocks noGrp="1"/>
          </p:cNvSpPr>
          <p:nvPr>
            <p:ph type="title"/>
          </p:nvPr>
        </p:nvSpPr>
        <p:spPr>
          <a:xfrm>
            <a:off x="5744835" y="955529"/>
            <a:ext cx="3299501" cy="572700"/>
          </a:xfrm>
        </p:spPr>
        <p:txBody>
          <a:bodyPr>
            <a:noAutofit/>
          </a:bodyPr>
          <a:lstStyle/>
          <a:p>
            <a:r>
              <a:rPr lang="en-US" sz="2000" dirty="0"/>
              <a:t>Changes of Use</a:t>
            </a:r>
          </a:p>
        </p:txBody>
      </p:sp>
      <p:sp>
        <p:nvSpPr>
          <p:cNvPr id="3" name="Text Placeholder 2">
            <a:extLst>
              <a:ext uri="{FF2B5EF4-FFF2-40B4-BE49-F238E27FC236}">
                <a16:creationId xmlns:a16="http://schemas.microsoft.com/office/drawing/2014/main" id="{8B6E68B6-80E5-32FC-FBDD-6801EF92E64E}"/>
              </a:ext>
            </a:extLst>
          </p:cNvPr>
          <p:cNvSpPr>
            <a:spLocks noGrp="1"/>
          </p:cNvSpPr>
          <p:nvPr>
            <p:ph type="body" idx="1"/>
          </p:nvPr>
        </p:nvSpPr>
        <p:spPr>
          <a:xfrm>
            <a:off x="5961936" y="1413906"/>
            <a:ext cx="3073150" cy="3416400"/>
          </a:xfrm>
        </p:spPr>
        <p:txBody>
          <a:bodyPr/>
          <a:lstStyle/>
          <a:p>
            <a:r>
              <a:rPr lang="en-US" dirty="0"/>
              <a:t>Part of Irrigation Right #1 changed for Municipal Use</a:t>
            </a:r>
          </a:p>
          <a:p>
            <a:r>
              <a:rPr lang="en-US" dirty="0"/>
              <a:t>Reduce amount of land irrigated to provide water to the City.</a:t>
            </a:r>
          </a:p>
          <a:p>
            <a:r>
              <a:rPr lang="en-US" dirty="0"/>
              <a:t>Maintain return flow pattern (arrows 3 &amp; 4)</a:t>
            </a:r>
          </a:p>
          <a:p>
            <a:r>
              <a:rPr lang="en-US" dirty="0"/>
              <a:t>Limit diversions to historical pattern to prevent expansion of use.</a:t>
            </a:r>
          </a:p>
          <a:p>
            <a:endParaRPr lang="en-US" dirty="0"/>
          </a:p>
        </p:txBody>
      </p:sp>
      <p:sp>
        <p:nvSpPr>
          <p:cNvPr id="4" name="Slide Number Placeholder 3">
            <a:extLst>
              <a:ext uri="{FF2B5EF4-FFF2-40B4-BE49-F238E27FC236}">
                <a16:creationId xmlns:a16="http://schemas.microsoft.com/office/drawing/2014/main" id="{F7B0A6F5-8E1B-302C-D01A-2960605499E5}"/>
              </a:ext>
            </a:extLst>
          </p:cNvPr>
          <p:cNvSpPr>
            <a:spLocks noGrp="1"/>
          </p:cNvSpPr>
          <p:nvPr>
            <p:ph type="sldNum" idx="12"/>
          </p:nvPr>
        </p:nvSpPr>
        <p:spPr/>
        <p:txBody>
          <a:bodyPr/>
          <a:lstStyle/>
          <a:p>
            <a:fld id="{00000000-1234-1234-1234-123412341234}" type="slidenum">
              <a:rPr lang="en" smtClean="0"/>
              <a:pPr/>
              <a:t>26</a:t>
            </a:fld>
            <a:endParaRPr lang="en"/>
          </a:p>
        </p:txBody>
      </p:sp>
      <p:cxnSp>
        <p:nvCxnSpPr>
          <p:cNvPr id="5" name="Google Shape;252;p18">
            <a:extLst>
              <a:ext uri="{FF2B5EF4-FFF2-40B4-BE49-F238E27FC236}">
                <a16:creationId xmlns:a16="http://schemas.microsoft.com/office/drawing/2014/main" id="{FD904284-E32E-76C9-3712-79730936FDFB}"/>
              </a:ext>
            </a:extLst>
          </p:cNvPr>
          <p:cNvCxnSpPr/>
          <p:nvPr/>
        </p:nvCxnSpPr>
        <p:spPr>
          <a:xfrm rot="10800000" flipH="1">
            <a:off x="174564" y="315836"/>
            <a:ext cx="5374750" cy="3822205"/>
          </a:xfrm>
          <a:prstGeom prst="curvedConnector3">
            <a:avLst>
              <a:gd name="adj1" fmla="val 50000"/>
            </a:avLst>
          </a:prstGeom>
          <a:noFill/>
          <a:ln w="76200" cap="flat" cmpd="sng">
            <a:solidFill>
              <a:srgbClr val="BBD6EE"/>
            </a:solidFill>
            <a:prstDash val="solid"/>
            <a:miter lim="800000"/>
            <a:headEnd type="none" w="sm" len="sm"/>
            <a:tailEnd type="triangle" w="med" len="med"/>
          </a:ln>
        </p:spPr>
      </p:cxnSp>
      <p:pic>
        <p:nvPicPr>
          <p:cNvPr id="17" name="Google Shape;253;p18" descr="135,300+ Aerial View Farm Stock Photos, Pictures &amp; Royalty ...">
            <a:extLst>
              <a:ext uri="{FF2B5EF4-FFF2-40B4-BE49-F238E27FC236}">
                <a16:creationId xmlns:a16="http://schemas.microsoft.com/office/drawing/2014/main" id="{14472CC5-57DC-F6E1-CA6F-BD1F01788781}"/>
              </a:ext>
            </a:extLst>
          </p:cNvPr>
          <p:cNvPicPr preferRelativeResize="0"/>
          <p:nvPr/>
        </p:nvPicPr>
        <p:blipFill rotWithShape="1">
          <a:blip r:embed="rId2">
            <a:alphaModFix/>
          </a:blip>
          <a:srcRect r="67515" b="66374"/>
          <a:stretch/>
        </p:blipFill>
        <p:spPr>
          <a:xfrm>
            <a:off x="2641225" y="3478739"/>
            <a:ext cx="646220" cy="501687"/>
          </a:xfrm>
          <a:prstGeom prst="rect">
            <a:avLst/>
          </a:prstGeom>
          <a:noFill/>
          <a:ln>
            <a:noFill/>
          </a:ln>
        </p:spPr>
      </p:pic>
      <p:sp>
        <p:nvSpPr>
          <p:cNvPr id="18" name="Google Shape;254;p18">
            <a:extLst>
              <a:ext uri="{FF2B5EF4-FFF2-40B4-BE49-F238E27FC236}">
                <a16:creationId xmlns:a16="http://schemas.microsoft.com/office/drawing/2014/main" id="{ADA77704-21C7-8D40-1B41-3E656FEB6336}"/>
              </a:ext>
            </a:extLst>
          </p:cNvPr>
          <p:cNvSpPr/>
          <p:nvPr/>
        </p:nvSpPr>
        <p:spPr>
          <a:xfrm rot="-4182154">
            <a:off x="2335485" y="3219286"/>
            <a:ext cx="273538" cy="687677"/>
          </a:xfrm>
          <a:prstGeom prst="downArrow">
            <a:avLst>
              <a:gd name="adj1" fmla="val 50000"/>
              <a:gd name="adj2" fmla="val 50000"/>
            </a:avLst>
          </a:prstGeom>
          <a:solidFill>
            <a:srgbClr val="0070C0"/>
          </a:solidFill>
          <a:ln w="28575" cap="flat" cmpd="sng">
            <a:solidFill>
              <a:srgbClr val="000000"/>
            </a:solidFill>
            <a:prstDash val="solid"/>
            <a:miter lim="800000"/>
            <a:headEnd type="none" w="sm" len="sm"/>
            <a:tailEnd type="none" w="sm" len="sm"/>
          </a:ln>
        </p:spPr>
        <p:txBody>
          <a:bodyPr spcFirstLastPara="1" wrap="square" lIns="68551" tIns="34266" rIns="68551" bIns="34266" anchor="ctr" anchorCtr="0">
            <a:noAutofit/>
          </a:bodyPr>
          <a:lstStyle/>
          <a:p>
            <a:pPr algn="ctr">
              <a:buClr>
                <a:schemeClr val="dk1"/>
              </a:buClr>
              <a:buSzPts val="2400"/>
            </a:pPr>
            <a:endParaRPr sz="1799">
              <a:solidFill>
                <a:srgbClr val="FFFFFF"/>
              </a:solidFill>
              <a:latin typeface="Calibri"/>
              <a:ea typeface="Calibri"/>
              <a:cs typeface="Calibri"/>
              <a:sym typeface="Calibri"/>
            </a:endParaRPr>
          </a:p>
        </p:txBody>
      </p:sp>
      <p:sp>
        <p:nvSpPr>
          <p:cNvPr id="19" name="Google Shape;255;p18">
            <a:extLst>
              <a:ext uri="{FF2B5EF4-FFF2-40B4-BE49-F238E27FC236}">
                <a16:creationId xmlns:a16="http://schemas.microsoft.com/office/drawing/2014/main" id="{CF23AC24-18B6-8103-08B2-EF6E97A87AE7}"/>
              </a:ext>
            </a:extLst>
          </p:cNvPr>
          <p:cNvSpPr/>
          <p:nvPr/>
        </p:nvSpPr>
        <p:spPr>
          <a:xfrm rot="9945203">
            <a:off x="2855501" y="2592126"/>
            <a:ext cx="88172" cy="995532"/>
          </a:xfrm>
          <a:prstGeom prst="downArrow">
            <a:avLst>
              <a:gd name="adj1" fmla="val 50000"/>
              <a:gd name="adj2" fmla="val 50000"/>
            </a:avLst>
          </a:prstGeom>
          <a:solidFill>
            <a:srgbClr val="0070C0"/>
          </a:solidFill>
          <a:ln w="28575" cap="flat" cmpd="sng">
            <a:solidFill>
              <a:srgbClr val="000000"/>
            </a:solidFill>
            <a:prstDash val="dash"/>
            <a:miter lim="800000"/>
            <a:headEnd type="none" w="sm" len="sm"/>
            <a:tailEnd type="none" w="sm" len="sm"/>
          </a:ln>
        </p:spPr>
        <p:txBody>
          <a:bodyPr spcFirstLastPara="1" wrap="square" lIns="68551" tIns="34266" rIns="68551" bIns="34266" anchor="ctr" anchorCtr="0">
            <a:noAutofit/>
          </a:bodyPr>
          <a:lstStyle/>
          <a:p>
            <a:pPr algn="ctr">
              <a:buClr>
                <a:schemeClr val="dk1"/>
              </a:buClr>
              <a:buSzPts val="2400"/>
            </a:pPr>
            <a:endParaRPr sz="1799">
              <a:solidFill>
                <a:srgbClr val="FFFFFF"/>
              </a:solidFill>
              <a:latin typeface="Calibri"/>
              <a:ea typeface="Calibri"/>
              <a:cs typeface="Calibri"/>
              <a:sym typeface="Calibri"/>
            </a:endParaRPr>
          </a:p>
        </p:txBody>
      </p:sp>
      <p:pic>
        <p:nvPicPr>
          <p:cNvPr id="20" name="Google Shape;256;p18">
            <a:extLst>
              <a:ext uri="{FF2B5EF4-FFF2-40B4-BE49-F238E27FC236}">
                <a16:creationId xmlns:a16="http://schemas.microsoft.com/office/drawing/2014/main" id="{7563E5A0-1BEC-9AE2-6508-31F7967096A7}"/>
              </a:ext>
            </a:extLst>
          </p:cNvPr>
          <p:cNvPicPr preferRelativeResize="0"/>
          <p:nvPr/>
        </p:nvPicPr>
        <p:blipFill rotWithShape="1">
          <a:blip r:embed="rId3">
            <a:alphaModFix/>
          </a:blip>
          <a:srcRect/>
          <a:stretch/>
        </p:blipFill>
        <p:spPr>
          <a:xfrm>
            <a:off x="410602" y="534771"/>
            <a:ext cx="1140740" cy="1079810"/>
          </a:xfrm>
          <a:prstGeom prst="rect">
            <a:avLst/>
          </a:prstGeom>
          <a:noFill/>
          <a:ln>
            <a:noFill/>
          </a:ln>
        </p:spPr>
      </p:pic>
      <p:pic>
        <p:nvPicPr>
          <p:cNvPr id="21" name="Google Shape;258;p18">
            <a:extLst>
              <a:ext uri="{FF2B5EF4-FFF2-40B4-BE49-F238E27FC236}">
                <a16:creationId xmlns:a16="http://schemas.microsoft.com/office/drawing/2014/main" id="{3ED6EA37-30B7-29CE-B435-A065F768C2A2}"/>
              </a:ext>
            </a:extLst>
          </p:cNvPr>
          <p:cNvPicPr preferRelativeResize="0"/>
          <p:nvPr/>
        </p:nvPicPr>
        <p:blipFill rotWithShape="1">
          <a:blip r:embed="rId4">
            <a:alphaModFix/>
          </a:blip>
          <a:srcRect l="22674"/>
          <a:stretch/>
        </p:blipFill>
        <p:spPr>
          <a:xfrm>
            <a:off x="174565" y="1915211"/>
            <a:ext cx="1777301" cy="1057856"/>
          </a:xfrm>
          <a:prstGeom prst="rect">
            <a:avLst/>
          </a:prstGeom>
          <a:noFill/>
          <a:ln>
            <a:noFill/>
          </a:ln>
        </p:spPr>
      </p:pic>
      <p:sp>
        <p:nvSpPr>
          <p:cNvPr id="22" name="Google Shape;260;p18">
            <a:extLst>
              <a:ext uri="{FF2B5EF4-FFF2-40B4-BE49-F238E27FC236}">
                <a16:creationId xmlns:a16="http://schemas.microsoft.com/office/drawing/2014/main" id="{2A08D14C-8C43-9FD5-B51E-BA1193A0CD31}"/>
              </a:ext>
            </a:extLst>
          </p:cNvPr>
          <p:cNvSpPr/>
          <p:nvPr/>
        </p:nvSpPr>
        <p:spPr>
          <a:xfrm rot="-4916298">
            <a:off x="2240271" y="2165482"/>
            <a:ext cx="200238" cy="876238"/>
          </a:xfrm>
          <a:prstGeom prst="downArrow">
            <a:avLst>
              <a:gd name="adj1" fmla="val 50000"/>
              <a:gd name="adj2" fmla="val 50000"/>
            </a:avLst>
          </a:prstGeom>
          <a:solidFill>
            <a:srgbClr val="548135"/>
          </a:solidFill>
          <a:ln w="28575" cap="flat" cmpd="sng">
            <a:solidFill>
              <a:srgbClr val="000000"/>
            </a:solidFill>
            <a:prstDash val="solid"/>
            <a:miter lim="800000"/>
            <a:headEnd type="none" w="sm" len="sm"/>
            <a:tailEnd type="none" w="sm" len="sm"/>
          </a:ln>
        </p:spPr>
        <p:txBody>
          <a:bodyPr spcFirstLastPara="1" wrap="square" lIns="68551" tIns="34266" rIns="68551" bIns="34266" anchor="ctr" anchorCtr="0">
            <a:noAutofit/>
          </a:bodyPr>
          <a:lstStyle/>
          <a:p>
            <a:pPr algn="ctr">
              <a:buClr>
                <a:schemeClr val="dk1"/>
              </a:buClr>
              <a:buSzPts val="2400"/>
            </a:pPr>
            <a:endParaRPr sz="1799">
              <a:solidFill>
                <a:srgbClr val="FFFFFF"/>
              </a:solidFill>
              <a:latin typeface="Calibri"/>
              <a:ea typeface="Calibri"/>
              <a:cs typeface="Calibri"/>
              <a:sym typeface="Calibri"/>
            </a:endParaRPr>
          </a:p>
        </p:txBody>
      </p:sp>
      <p:sp>
        <p:nvSpPr>
          <p:cNvPr id="23" name="Google Shape;262;p18">
            <a:extLst>
              <a:ext uri="{FF2B5EF4-FFF2-40B4-BE49-F238E27FC236}">
                <a16:creationId xmlns:a16="http://schemas.microsoft.com/office/drawing/2014/main" id="{6DE2A3DD-C371-6929-B314-0BD78CEDCF2A}"/>
              </a:ext>
            </a:extLst>
          </p:cNvPr>
          <p:cNvSpPr/>
          <p:nvPr/>
        </p:nvSpPr>
        <p:spPr>
          <a:xfrm rot="-7557155">
            <a:off x="1681861" y="586639"/>
            <a:ext cx="291450" cy="755957"/>
          </a:xfrm>
          <a:prstGeom prst="downArrow">
            <a:avLst>
              <a:gd name="adj1" fmla="val 50000"/>
              <a:gd name="adj2" fmla="val 50000"/>
            </a:avLst>
          </a:prstGeom>
          <a:solidFill>
            <a:srgbClr val="7030A0"/>
          </a:solidFill>
          <a:ln w="28575" cap="flat" cmpd="sng">
            <a:solidFill>
              <a:srgbClr val="000000"/>
            </a:solidFill>
            <a:prstDash val="solid"/>
            <a:miter lim="800000"/>
            <a:headEnd type="none" w="sm" len="sm"/>
            <a:tailEnd type="none" w="sm" len="sm"/>
          </a:ln>
        </p:spPr>
        <p:txBody>
          <a:bodyPr spcFirstLastPara="1" wrap="square" lIns="68551" tIns="34266" rIns="68551" bIns="34266" anchor="ctr" anchorCtr="0">
            <a:noAutofit/>
          </a:bodyPr>
          <a:lstStyle/>
          <a:p>
            <a:pPr algn="ctr">
              <a:buClr>
                <a:schemeClr val="dk1"/>
              </a:buClr>
              <a:buSzPts val="2400"/>
            </a:pPr>
            <a:endParaRPr sz="1799">
              <a:solidFill>
                <a:srgbClr val="FFFFFF"/>
              </a:solidFill>
              <a:latin typeface="Calibri"/>
              <a:ea typeface="Calibri"/>
              <a:cs typeface="Calibri"/>
              <a:sym typeface="Calibri"/>
            </a:endParaRPr>
          </a:p>
        </p:txBody>
      </p:sp>
      <p:sp>
        <p:nvSpPr>
          <p:cNvPr id="24" name="Google Shape;263;p18">
            <a:extLst>
              <a:ext uri="{FF2B5EF4-FFF2-40B4-BE49-F238E27FC236}">
                <a16:creationId xmlns:a16="http://schemas.microsoft.com/office/drawing/2014/main" id="{C214BFA2-C6C6-EE9F-084F-7BC24E306C3F}"/>
              </a:ext>
            </a:extLst>
          </p:cNvPr>
          <p:cNvSpPr/>
          <p:nvPr/>
        </p:nvSpPr>
        <p:spPr>
          <a:xfrm>
            <a:off x="2357137" y="3426741"/>
            <a:ext cx="236421" cy="238370"/>
          </a:xfrm>
          <a:prstGeom prst="heptagon">
            <a:avLst>
              <a:gd name="hf" fmla="val 102572"/>
              <a:gd name="vf" fmla="val 105210"/>
            </a:avLst>
          </a:prstGeom>
          <a:solidFill>
            <a:srgbClr val="000000"/>
          </a:solidFill>
          <a:ln w="12700" cap="flat" cmpd="sng">
            <a:solidFill>
              <a:srgbClr val="42719B"/>
            </a:solidFill>
            <a:prstDash val="solid"/>
            <a:miter lim="800000"/>
            <a:headEnd type="none" w="sm" len="sm"/>
            <a:tailEnd type="none" w="sm" len="sm"/>
          </a:ln>
        </p:spPr>
        <p:txBody>
          <a:bodyPr spcFirstLastPara="1" wrap="square" lIns="68551" tIns="34266" rIns="68551" bIns="34266" anchor="ctr" anchorCtr="0">
            <a:noAutofit/>
          </a:bodyPr>
          <a:lstStyle/>
          <a:p>
            <a:pPr algn="ctr">
              <a:buClr>
                <a:srgbClr val="FFFFFF"/>
              </a:buClr>
              <a:buSzPts val="2400"/>
            </a:pPr>
            <a:r>
              <a:rPr lang="en-US" sz="1799">
                <a:solidFill>
                  <a:srgbClr val="FFFFFF"/>
                </a:solidFill>
                <a:latin typeface="Calibri"/>
                <a:ea typeface="Calibri"/>
                <a:cs typeface="Calibri"/>
                <a:sym typeface="Calibri"/>
              </a:rPr>
              <a:t>1</a:t>
            </a:r>
            <a:endParaRPr sz="1050"/>
          </a:p>
        </p:txBody>
      </p:sp>
      <p:sp>
        <p:nvSpPr>
          <p:cNvPr id="25" name="Google Shape;266;p18">
            <a:extLst>
              <a:ext uri="{FF2B5EF4-FFF2-40B4-BE49-F238E27FC236}">
                <a16:creationId xmlns:a16="http://schemas.microsoft.com/office/drawing/2014/main" id="{C7947980-A7EF-6350-61BB-19C0E44C2551}"/>
              </a:ext>
            </a:extLst>
          </p:cNvPr>
          <p:cNvSpPr/>
          <p:nvPr/>
        </p:nvSpPr>
        <p:spPr>
          <a:xfrm>
            <a:off x="2174495" y="2396258"/>
            <a:ext cx="236421" cy="238370"/>
          </a:xfrm>
          <a:prstGeom prst="heptagon">
            <a:avLst>
              <a:gd name="hf" fmla="val 102572"/>
              <a:gd name="vf" fmla="val 105210"/>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51" tIns="34266" rIns="68551" bIns="34266" anchor="ctr" anchorCtr="0">
            <a:noAutofit/>
          </a:bodyPr>
          <a:lstStyle/>
          <a:p>
            <a:pPr algn="ctr">
              <a:buClr>
                <a:srgbClr val="FFFFFF"/>
              </a:buClr>
              <a:buSzPts val="2400"/>
            </a:pPr>
            <a:r>
              <a:rPr lang="en-US" sz="1799" dirty="0">
                <a:solidFill>
                  <a:srgbClr val="FFFFFF"/>
                </a:solidFill>
                <a:latin typeface="Calibri"/>
                <a:ea typeface="Calibri"/>
                <a:cs typeface="Calibri"/>
                <a:sym typeface="Calibri"/>
              </a:rPr>
              <a:t>3</a:t>
            </a:r>
            <a:endParaRPr sz="1050" dirty="0"/>
          </a:p>
        </p:txBody>
      </p:sp>
      <p:sp>
        <p:nvSpPr>
          <p:cNvPr id="26" name="Google Shape;267;p18">
            <a:extLst>
              <a:ext uri="{FF2B5EF4-FFF2-40B4-BE49-F238E27FC236}">
                <a16:creationId xmlns:a16="http://schemas.microsoft.com/office/drawing/2014/main" id="{50E96782-700E-33E8-CA33-2D57101C2C58}"/>
              </a:ext>
            </a:extLst>
          </p:cNvPr>
          <p:cNvSpPr/>
          <p:nvPr/>
        </p:nvSpPr>
        <p:spPr>
          <a:xfrm>
            <a:off x="1741268" y="958135"/>
            <a:ext cx="236421" cy="238370"/>
          </a:xfrm>
          <a:prstGeom prst="heptagon">
            <a:avLst>
              <a:gd name="hf" fmla="val 102572"/>
              <a:gd name="vf" fmla="val 105210"/>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51" tIns="34266" rIns="68551" bIns="34266" anchor="ctr" anchorCtr="0">
            <a:noAutofit/>
          </a:bodyPr>
          <a:lstStyle/>
          <a:p>
            <a:pPr algn="ctr">
              <a:buClr>
                <a:srgbClr val="FFFFFF"/>
              </a:buClr>
              <a:buSzPts val="2400"/>
            </a:pPr>
            <a:r>
              <a:rPr lang="en-US" sz="1799" dirty="0">
                <a:solidFill>
                  <a:srgbClr val="FFFFFF"/>
                </a:solidFill>
                <a:latin typeface="Calibri"/>
                <a:ea typeface="Calibri"/>
                <a:cs typeface="Calibri"/>
                <a:sym typeface="Calibri"/>
              </a:rPr>
              <a:t>4</a:t>
            </a:r>
            <a:endParaRPr sz="1050" dirty="0"/>
          </a:p>
        </p:txBody>
      </p:sp>
      <p:cxnSp>
        <p:nvCxnSpPr>
          <p:cNvPr id="27" name="Google Shape;268;p18">
            <a:extLst>
              <a:ext uri="{FF2B5EF4-FFF2-40B4-BE49-F238E27FC236}">
                <a16:creationId xmlns:a16="http://schemas.microsoft.com/office/drawing/2014/main" id="{1E272ED7-F16F-F90F-BD87-7C0DA1679659}"/>
              </a:ext>
            </a:extLst>
          </p:cNvPr>
          <p:cNvCxnSpPr/>
          <p:nvPr/>
        </p:nvCxnSpPr>
        <p:spPr>
          <a:xfrm>
            <a:off x="458272" y="449870"/>
            <a:ext cx="2718867" cy="937781"/>
          </a:xfrm>
          <a:prstGeom prst="curvedConnector3">
            <a:avLst>
              <a:gd name="adj1" fmla="val 75216"/>
            </a:avLst>
          </a:prstGeom>
          <a:noFill/>
          <a:ln w="76200" cap="flat" cmpd="sng">
            <a:solidFill>
              <a:srgbClr val="BBD6EE"/>
            </a:solidFill>
            <a:prstDash val="solid"/>
            <a:miter lim="800000"/>
            <a:headEnd type="none" w="sm" len="sm"/>
            <a:tailEnd type="triangle" w="med" len="med"/>
          </a:ln>
        </p:spPr>
      </p:cxnSp>
      <p:cxnSp>
        <p:nvCxnSpPr>
          <p:cNvPr id="28" name="Google Shape;269;p18">
            <a:extLst>
              <a:ext uri="{FF2B5EF4-FFF2-40B4-BE49-F238E27FC236}">
                <a16:creationId xmlns:a16="http://schemas.microsoft.com/office/drawing/2014/main" id="{8EDAEB21-E24E-3924-FE2E-992CA94B15BF}"/>
              </a:ext>
            </a:extLst>
          </p:cNvPr>
          <p:cNvCxnSpPr/>
          <p:nvPr/>
        </p:nvCxnSpPr>
        <p:spPr>
          <a:xfrm rot="5400000" flipH="1">
            <a:off x="3529741" y="1598447"/>
            <a:ext cx="3451726" cy="1154624"/>
          </a:xfrm>
          <a:prstGeom prst="curvedConnector3">
            <a:avLst>
              <a:gd name="adj1" fmla="val 71234"/>
            </a:avLst>
          </a:prstGeom>
          <a:noFill/>
          <a:ln w="76200" cap="flat" cmpd="sng">
            <a:solidFill>
              <a:srgbClr val="BBD6EE"/>
            </a:solidFill>
            <a:prstDash val="solid"/>
            <a:miter lim="800000"/>
            <a:headEnd type="none" w="sm" len="sm"/>
            <a:tailEnd type="triangle" w="med" len="med"/>
          </a:ln>
        </p:spPr>
      </p:cxnSp>
      <p:pic>
        <p:nvPicPr>
          <p:cNvPr id="29" name="Google Shape;270;p18" descr="135,300+ Aerial View Farm Stock Photos, Pictures &amp; Royalty ...">
            <a:extLst>
              <a:ext uri="{FF2B5EF4-FFF2-40B4-BE49-F238E27FC236}">
                <a16:creationId xmlns:a16="http://schemas.microsoft.com/office/drawing/2014/main" id="{39B170D9-F271-201B-85BA-8F1DCCE901C8}"/>
              </a:ext>
            </a:extLst>
          </p:cNvPr>
          <p:cNvPicPr preferRelativeResize="0"/>
          <p:nvPr/>
        </p:nvPicPr>
        <p:blipFill rotWithShape="1">
          <a:blip r:embed="rId5">
            <a:alphaModFix/>
          </a:blip>
          <a:srcRect/>
          <a:stretch/>
        </p:blipFill>
        <p:spPr>
          <a:xfrm>
            <a:off x="3825504" y="1056542"/>
            <a:ext cx="883023" cy="662267"/>
          </a:xfrm>
          <a:prstGeom prst="rect">
            <a:avLst/>
          </a:prstGeom>
          <a:noFill/>
          <a:ln>
            <a:noFill/>
          </a:ln>
        </p:spPr>
      </p:pic>
      <p:sp>
        <p:nvSpPr>
          <p:cNvPr id="30" name="Google Shape;271;p18">
            <a:extLst>
              <a:ext uri="{FF2B5EF4-FFF2-40B4-BE49-F238E27FC236}">
                <a16:creationId xmlns:a16="http://schemas.microsoft.com/office/drawing/2014/main" id="{C2DA06DB-3920-934C-64AE-941C0F0ED323}"/>
              </a:ext>
            </a:extLst>
          </p:cNvPr>
          <p:cNvSpPr/>
          <p:nvPr/>
        </p:nvSpPr>
        <p:spPr>
          <a:xfrm rot="-1972327" flipH="1">
            <a:off x="3873403" y="735158"/>
            <a:ext cx="267716" cy="367230"/>
          </a:xfrm>
          <a:prstGeom prst="downArrow">
            <a:avLst>
              <a:gd name="adj1" fmla="val 50000"/>
              <a:gd name="adj2" fmla="val 50000"/>
            </a:avLst>
          </a:prstGeom>
          <a:solidFill>
            <a:srgbClr val="4472C4"/>
          </a:solidFill>
          <a:ln w="28575" cap="flat" cmpd="sng">
            <a:solidFill>
              <a:srgbClr val="000000"/>
            </a:solidFill>
            <a:prstDash val="solid"/>
            <a:miter lim="800000"/>
            <a:headEnd type="none" w="sm" len="sm"/>
            <a:tailEnd type="none" w="sm" len="sm"/>
          </a:ln>
        </p:spPr>
        <p:txBody>
          <a:bodyPr spcFirstLastPara="1" wrap="square" lIns="68551" tIns="34266" rIns="68551" bIns="34266" anchor="ctr" anchorCtr="0">
            <a:noAutofit/>
          </a:bodyPr>
          <a:lstStyle/>
          <a:p>
            <a:pPr algn="ctr">
              <a:buClr>
                <a:schemeClr val="dk1"/>
              </a:buClr>
              <a:buSzPts val="1800"/>
            </a:pPr>
            <a:endParaRPr sz="1349">
              <a:solidFill>
                <a:srgbClr val="FFFFFF"/>
              </a:solidFill>
              <a:latin typeface="Calibri"/>
              <a:ea typeface="Calibri"/>
              <a:cs typeface="Calibri"/>
              <a:sym typeface="Calibri"/>
            </a:endParaRPr>
          </a:p>
        </p:txBody>
      </p:sp>
      <p:sp>
        <p:nvSpPr>
          <p:cNvPr id="31" name="Google Shape;272;p18">
            <a:extLst>
              <a:ext uri="{FF2B5EF4-FFF2-40B4-BE49-F238E27FC236}">
                <a16:creationId xmlns:a16="http://schemas.microsoft.com/office/drawing/2014/main" id="{8E03B970-2780-CDC7-31E4-7784C36B9EFC}"/>
              </a:ext>
            </a:extLst>
          </p:cNvPr>
          <p:cNvSpPr/>
          <p:nvPr/>
        </p:nvSpPr>
        <p:spPr>
          <a:xfrm rot="9945203">
            <a:off x="4453346" y="542683"/>
            <a:ext cx="105063" cy="599246"/>
          </a:xfrm>
          <a:prstGeom prst="downArrow">
            <a:avLst>
              <a:gd name="adj1" fmla="val 50000"/>
              <a:gd name="adj2" fmla="val 50000"/>
            </a:avLst>
          </a:prstGeom>
          <a:solidFill>
            <a:srgbClr val="4472C4"/>
          </a:solidFill>
          <a:ln w="28575" cap="flat" cmpd="sng">
            <a:solidFill>
              <a:srgbClr val="000000"/>
            </a:solidFill>
            <a:prstDash val="dash"/>
            <a:miter lim="800000"/>
            <a:headEnd type="none" w="sm" len="sm"/>
            <a:tailEnd type="none" w="sm" len="sm"/>
          </a:ln>
        </p:spPr>
        <p:txBody>
          <a:bodyPr spcFirstLastPara="1" wrap="square" lIns="68551" tIns="34266" rIns="68551" bIns="34266" anchor="ctr" anchorCtr="0">
            <a:noAutofit/>
          </a:bodyPr>
          <a:lstStyle/>
          <a:p>
            <a:pPr algn="ctr">
              <a:buClr>
                <a:schemeClr val="dk1"/>
              </a:buClr>
              <a:buSzPts val="1800"/>
            </a:pPr>
            <a:endParaRPr sz="1349">
              <a:solidFill>
                <a:srgbClr val="FFFFFF"/>
              </a:solidFill>
              <a:latin typeface="Calibri"/>
              <a:ea typeface="Calibri"/>
              <a:cs typeface="Calibri"/>
              <a:sym typeface="Calibri"/>
            </a:endParaRPr>
          </a:p>
        </p:txBody>
      </p:sp>
      <p:sp>
        <p:nvSpPr>
          <p:cNvPr id="32" name="Google Shape;273;p18">
            <a:extLst>
              <a:ext uri="{FF2B5EF4-FFF2-40B4-BE49-F238E27FC236}">
                <a16:creationId xmlns:a16="http://schemas.microsoft.com/office/drawing/2014/main" id="{E98F46C0-470B-CC45-49E3-E2E50AD799B1}"/>
              </a:ext>
            </a:extLst>
          </p:cNvPr>
          <p:cNvSpPr/>
          <p:nvPr/>
        </p:nvSpPr>
        <p:spPr>
          <a:xfrm>
            <a:off x="3836668" y="528086"/>
            <a:ext cx="236421" cy="238370"/>
          </a:xfrm>
          <a:prstGeom prst="heptagon">
            <a:avLst>
              <a:gd name="hf" fmla="val 102572"/>
              <a:gd name="vf" fmla="val 105210"/>
            </a:avLst>
          </a:prstGeom>
          <a:solidFill>
            <a:srgbClr val="000000"/>
          </a:solidFill>
          <a:ln w="12700" cap="flat" cmpd="sng">
            <a:solidFill>
              <a:srgbClr val="42719B"/>
            </a:solidFill>
            <a:prstDash val="solid"/>
            <a:miter lim="800000"/>
            <a:headEnd type="none" w="sm" len="sm"/>
            <a:tailEnd type="none" w="sm" len="sm"/>
          </a:ln>
        </p:spPr>
        <p:txBody>
          <a:bodyPr spcFirstLastPara="1" wrap="square" lIns="68551" tIns="34266" rIns="68551" bIns="34266" anchor="ctr" anchorCtr="0">
            <a:noAutofit/>
          </a:bodyPr>
          <a:lstStyle/>
          <a:p>
            <a:pPr algn="ctr">
              <a:buClr>
                <a:srgbClr val="FFFFFF"/>
              </a:buClr>
              <a:buSzPts val="2400"/>
            </a:pPr>
            <a:r>
              <a:rPr lang="en-US" sz="1799">
                <a:solidFill>
                  <a:srgbClr val="FFFFFF"/>
                </a:solidFill>
                <a:latin typeface="Calibri"/>
                <a:ea typeface="Calibri"/>
                <a:cs typeface="Calibri"/>
                <a:sym typeface="Calibri"/>
              </a:rPr>
              <a:t>2</a:t>
            </a:r>
            <a:endParaRPr sz="1050"/>
          </a:p>
        </p:txBody>
      </p:sp>
      <p:sp>
        <p:nvSpPr>
          <p:cNvPr id="33" name="Google Shape;254;p18">
            <a:extLst>
              <a:ext uri="{FF2B5EF4-FFF2-40B4-BE49-F238E27FC236}">
                <a16:creationId xmlns:a16="http://schemas.microsoft.com/office/drawing/2014/main" id="{BF78BE4F-2041-3BA5-723A-A5129BE14474}"/>
              </a:ext>
            </a:extLst>
          </p:cNvPr>
          <p:cNvSpPr/>
          <p:nvPr/>
        </p:nvSpPr>
        <p:spPr>
          <a:xfrm rot="7926494">
            <a:off x="1753881" y="2826981"/>
            <a:ext cx="273538" cy="687677"/>
          </a:xfrm>
          <a:prstGeom prst="downArrow">
            <a:avLst>
              <a:gd name="adj1" fmla="val 50000"/>
              <a:gd name="adj2" fmla="val 50000"/>
            </a:avLst>
          </a:prstGeom>
          <a:solidFill>
            <a:srgbClr val="0070C0"/>
          </a:solidFill>
          <a:ln w="28575" cap="flat" cmpd="sng">
            <a:solidFill>
              <a:srgbClr val="000000"/>
            </a:solidFill>
            <a:prstDash val="solid"/>
            <a:miter lim="800000"/>
            <a:headEnd type="none" w="sm" len="sm"/>
            <a:tailEnd type="none" w="sm" len="sm"/>
          </a:ln>
        </p:spPr>
        <p:txBody>
          <a:bodyPr spcFirstLastPara="1" wrap="square" lIns="68551" tIns="34266" rIns="68551" bIns="34266" anchor="ctr" anchorCtr="0">
            <a:noAutofit/>
          </a:bodyPr>
          <a:lstStyle/>
          <a:p>
            <a:pPr algn="ctr">
              <a:buClr>
                <a:schemeClr val="dk1"/>
              </a:buClr>
              <a:buSzPts val="2400"/>
            </a:pPr>
            <a:endParaRPr sz="1799">
              <a:solidFill>
                <a:srgbClr val="FFFFFF"/>
              </a:solidFill>
              <a:latin typeface="Calibri"/>
              <a:ea typeface="Calibri"/>
              <a:cs typeface="Calibri"/>
              <a:sym typeface="Calibri"/>
            </a:endParaRPr>
          </a:p>
        </p:txBody>
      </p:sp>
      <p:sp>
        <p:nvSpPr>
          <p:cNvPr id="34" name="Google Shape;263;p18">
            <a:extLst>
              <a:ext uri="{FF2B5EF4-FFF2-40B4-BE49-F238E27FC236}">
                <a16:creationId xmlns:a16="http://schemas.microsoft.com/office/drawing/2014/main" id="{A2814479-F8D1-3303-9495-3EEE00405053}"/>
              </a:ext>
            </a:extLst>
          </p:cNvPr>
          <p:cNvSpPr/>
          <p:nvPr/>
        </p:nvSpPr>
        <p:spPr>
          <a:xfrm>
            <a:off x="1809409" y="3074375"/>
            <a:ext cx="236421" cy="238370"/>
          </a:xfrm>
          <a:prstGeom prst="heptagon">
            <a:avLst>
              <a:gd name="hf" fmla="val 102572"/>
              <a:gd name="vf" fmla="val 105210"/>
            </a:avLst>
          </a:prstGeom>
          <a:solidFill>
            <a:srgbClr val="000000"/>
          </a:solidFill>
          <a:ln w="12700" cap="flat" cmpd="sng">
            <a:solidFill>
              <a:srgbClr val="42719B"/>
            </a:solidFill>
            <a:prstDash val="solid"/>
            <a:miter lim="800000"/>
            <a:headEnd type="none" w="sm" len="sm"/>
            <a:tailEnd type="none" w="sm" len="sm"/>
          </a:ln>
        </p:spPr>
        <p:txBody>
          <a:bodyPr spcFirstLastPara="1" wrap="square" lIns="68551" tIns="34266" rIns="68551" bIns="34266" anchor="ctr" anchorCtr="0">
            <a:noAutofit/>
          </a:bodyPr>
          <a:lstStyle/>
          <a:p>
            <a:pPr algn="ctr">
              <a:buClr>
                <a:srgbClr val="FFFFFF"/>
              </a:buClr>
              <a:buSzPts val="2400"/>
            </a:pPr>
            <a:r>
              <a:rPr lang="en-US" sz="1799" dirty="0">
                <a:solidFill>
                  <a:srgbClr val="FFFFFF"/>
                </a:solidFill>
                <a:latin typeface="Calibri"/>
                <a:ea typeface="Calibri"/>
                <a:cs typeface="Calibri"/>
                <a:sym typeface="Calibri"/>
              </a:rPr>
              <a:t>1</a:t>
            </a:r>
            <a:endParaRPr sz="1050" dirty="0"/>
          </a:p>
        </p:txBody>
      </p:sp>
    </p:spTree>
    <p:extLst>
      <p:ext uri="{BB962C8B-B14F-4D97-AF65-F5344CB8AC3E}">
        <p14:creationId xmlns:p14="http://schemas.microsoft.com/office/powerpoint/2010/main" val="238746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spcFirstLastPara="1" wrap="square" lIns="68577" tIns="34288" rIns="68577" bIns="34288" anchor="b" anchorCtr="0">
            <a:noAutofit/>
          </a:bodyPr>
          <a:lstStyle/>
          <a:p>
            <a:pPr eaLnBrk="1" hangingPunct="1"/>
            <a:r>
              <a:rPr lang="en-US" sz="2531" b="1" kern="1200" dirty="0">
                <a:solidFill>
                  <a:schemeClr val="bg2"/>
                </a:solidFill>
              </a:rPr>
              <a:t>Changed water rights</a:t>
            </a:r>
          </a:p>
        </p:txBody>
      </p:sp>
      <p:sp>
        <p:nvSpPr>
          <p:cNvPr id="23555" name="Rectangle 3"/>
          <p:cNvSpPr>
            <a:spLocks noGrp="1" noChangeArrowheads="1"/>
          </p:cNvSpPr>
          <p:nvPr>
            <p:ph type="body" idx="1"/>
          </p:nvPr>
        </p:nvSpPr>
        <p:spPr>
          <a:effectLst/>
        </p:spPr>
        <p:txBody>
          <a:bodyPr spcFirstLastPara="1" vert="horz" wrap="square" lIns="68577" tIns="34288" rIns="68577" bIns="34288" anchor="t" anchorCtr="0">
            <a:noAutofit/>
          </a:bodyPr>
          <a:lstStyle/>
          <a:p>
            <a:pPr marL="0" indent="0">
              <a:lnSpc>
                <a:spcPct val="90000"/>
              </a:lnSpc>
              <a:spcBef>
                <a:spcPts val="633"/>
              </a:spcBef>
              <a:buNone/>
            </a:pPr>
            <a:r>
              <a:rPr lang="en-US" sz="1898" u="sng" kern="1200" dirty="0"/>
              <a:t>Current Statutory Law: </a:t>
            </a:r>
          </a:p>
          <a:p>
            <a:pPr marL="0" indent="0">
              <a:lnSpc>
                <a:spcPct val="90000"/>
              </a:lnSpc>
              <a:spcBef>
                <a:spcPts val="633"/>
              </a:spcBef>
              <a:buNone/>
            </a:pPr>
            <a:r>
              <a:rPr lang="en-US" sz="1898" kern="1200" dirty="0"/>
              <a:t>C.R.S. 37-92-305(3)(a)</a:t>
            </a:r>
          </a:p>
          <a:p>
            <a:pPr marL="0" indent="0">
              <a:lnSpc>
                <a:spcPct val="90000"/>
              </a:lnSpc>
              <a:spcBef>
                <a:spcPts val="633"/>
              </a:spcBef>
              <a:buNone/>
            </a:pPr>
            <a:r>
              <a:rPr lang="en-US" sz="1898" kern="1200" dirty="0">
                <a:solidFill>
                  <a:srgbClr val="53585F"/>
                </a:solidFill>
              </a:rPr>
              <a:t>“…not injuriously affect the owner of or persons entitled to use water under a vested water right or a decreed conditional water right…”</a:t>
            </a:r>
          </a:p>
          <a:p>
            <a:pPr marL="0" indent="0">
              <a:lnSpc>
                <a:spcPct val="90000"/>
              </a:lnSpc>
              <a:spcBef>
                <a:spcPts val="633"/>
              </a:spcBef>
              <a:buNone/>
            </a:pPr>
            <a:endParaRPr lang="en-US" sz="1898" i="1" kern="1200" dirty="0"/>
          </a:p>
          <a:p>
            <a:pPr marL="0" indent="0">
              <a:lnSpc>
                <a:spcPct val="90000"/>
              </a:lnSpc>
              <a:spcBef>
                <a:spcPts val="633"/>
              </a:spcBef>
              <a:buNone/>
            </a:pPr>
            <a:r>
              <a:rPr lang="en-US" sz="1898" kern="1200" dirty="0"/>
              <a:t>C.R.S. 37-92-305(3)(d)</a:t>
            </a:r>
          </a:p>
          <a:p>
            <a:pPr marL="0" indent="0">
              <a:lnSpc>
                <a:spcPct val="90000"/>
              </a:lnSpc>
              <a:spcBef>
                <a:spcPts val="633"/>
              </a:spcBef>
              <a:buNone/>
            </a:pPr>
            <a:r>
              <a:rPr lang="en-US" sz="1898" i="1" kern="1200" dirty="0"/>
              <a:t>“…actual historical use during a representative study period…”</a:t>
            </a:r>
            <a:endParaRPr lang="en-US" sz="1898" kern="1200" dirty="0"/>
          </a:p>
          <a:p>
            <a:pPr marL="0" indent="0">
              <a:lnSpc>
                <a:spcPct val="90000"/>
              </a:lnSpc>
              <a:spcBef>
                <a:spcPts val="633"/>
              </a:spcBef>
              <a:buNone/>
            </a:pPr>
            <a:r>
              <a:rPr lang="en-US" sz="1898" u="sng" kern="1200" dirty="0"/>
              <a:t>Complications</a:t>
            </a:r>
          </a:p>
          <a:p>
            <a:pPr marL="342900" indent="-342900">
              <a:lnSpc>
                <a:spcPct val="90000"/>
              </a:lnSpc>
              <a:spcBef>
                <a:spcPts val="633"/>
              </a:spcBef>
            </a:pPr>
            <a:r>
              <a:rPr lang="en-US" sz="1600" kern="1200" dirty="0"/>
              <a:t>What is injury?</a:t>
            </a:r>
          </a:p>
          <a:p>
            <a:pPr marL="342900" indent="-342900">
              <a:lnSpc>
                <a:spcPct val="90000"/>
              </a:lnSpc>
              <a:spcBef>
                <a:spcPts val="633"/>
              </a:spcBef>
            </a:pPr>
            <a:r>
              <a:rPr lang="en-US" sz="1600" kern="1200" dirty="0"/>
              <a:t>What is a representative study period?</a:t>
            </a:r>
          </a:p>
          <a:p>
            <a:pPr marL="342900" indent="-342900">
              <a:lnSpc>
                <a:spcPct val="90000"/>
              </a:lnSpc>
              <a:spcBef>
                <a:spcPts val="633"/>
              </a:spcBef>
            </a:pPr>
            <a:r>
              <a:rPr lang="en-US" sz="1600" kern="1200" dirty="0"/>
              <a:t>What is justified non-use?</a:t>
            </a:r>
          </a:p>
        </p:txBody>
      </p:sp>
      <p:sp>
        <p:nvSpPr>
          <p:cNvPr id="4" name="Slide Number Placeholder 3"/>
          <p:cNvSpPr>
            <a:spLocks noGrp="1"/>
          </p:cNvSpPr>
          <p:nvPr>
            <p:ph type="sldNum" sz="quarter" idx="4294967295"/>
          </p:nvPr>
        </p:nvSpPr>
        <p:spPr>
          <a:xfrm>
            <a:off x="7543800" y="4767263"/>
            <a:ext cx="1600200" cy="273050"/>
          </a:xfrm>
          <a:prstGeom prst="rect">
            <a:avLst/>
          </a:prstGeom>
        </p:spPr>
        <p:txBody>
          <a:bodyPr spcFirstLastPara="1" wrap="square" lIns="68577" tIns="34288" rIns="68577" bIns="34288" anchor="ctr" anchorCtr="0">
            <a:noAutofit/>
          </a:bodyPr>
          <a:lstStyle/>
          <a:p>
            <a:fld id="{69936838-1DBB-4BA7-8519-E25A2E5E67D0}" type="slidenum">
              <a:rPr lang="en-US" smtClean="0"/>
              <a:pPr/>
              <a:t>27</a:t>
            </a:fld>
            <a:endParaRPr lang="en-US"/>
          </a:p>
        </p:txBody>
      </p:sp>
    </p:spTree>
    <p:extLst>
      <p:ext uri="{BB962C8B-B14F-4D97-AF65-F5344CB8AC3E}">
        <p14:creationId xmlns:p14="http://schemas.microsoft.com/office/powerpoint/2010/main" val="198231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spcFirstLastPara="1" wrap="square" lIns="68577" tIns="34288" rIns="68577" bIns="34288" anchor="b" anchorCtr="0">
            <a:noAutofit/>
          </a:bodyPr>
          <a:lstStyle/>
          <a:p>
            <a:pPr eaLnBrk="1" hangingPunct="1"/>
            <a:r>
              <a:rPr lang="en-US" sz="2531" b="1" kern="1200" dirty="0">
                <a:solidFill>
                  <a:schemeClr val="bg2"/>
                </a:solidFill>
              </a:rPr>
              <a:t>Augmentation Plans</a:t>
            </a:r>
          </a:p>
        </p:txBody>
      </p:sp>
      <p:sp>
        <p:nvSpPr>
          <p:cNvPr id="23555" name="Rectangle 3"/>
          <p:cNvSpPr>
            <a:spLocks noGrp="1" noChangeArrowheads="1"/>
          </p:cNvSpPr>
          <p:nvPr>
            <p:ph type="body" idx="1"/>
          </p:nvPr>
        </p:nvSpPr>
        <p:spPr>
          <a:effectLst/>
        </p:spPr>
        <p:txBody>
          <a:bodyPr spcFirstLastPara="1" vert="horz" wrap="square" lIns="68577" tIns="34288" rIns="68577" bIns="34288" anchor="t" anchorCtr="0">
            <a:noAutofit/>
          </a:bodyPr>
          <a:lstStyle/>
          <a:p>
            <a:pPr marL="0" indent="0">
              <a:lnSpc>
                <a:spcPct val="90000"/>
              </a:lnSpc>
              <a:spcBef>
                <a:spcPts val="633"/>
              </a:spcBef>
              <a:buNone/>
            </a:pPr>
            <a:r>
              <a:rPr lang="en-US" sz="1898" u="sng" kern="1200" dirty="0"/>
              <a:t>Definition from WRDA (1969) Act: </a:t>
            </a:r>
          </a:p>
          <a:p>
            <a:pPr marL="0" indent="0">
              <a:lnSpc>
                <a:spcPct val="90000"/>
              </a:lnSpc>
              <a:spcBef>
                <a:spcPts val="633"/>
              </a:spcBef>
              <a:buNone/>
            </a:pPr>
            <a:r>
              <a:rPr lang="en-US" sz="1898" kern="1200" dirty="0"/>
              <a:t>“…</a:t>
            </a:r>
            <a:r>
              <a:rPr lang="en-US" sz="1898" u="sng" kern="1200" dirty="0"/>
              <a:t>increase the supply of water available for beneficial use</a:t>
            </a:r>
            <a:r>
              <a:rPr lang="en-US" sz="1898" kern="1200" dirty="0"/>
              <a:t>…by the development of new or alternate means or points of diversion, by a pooling of water resources, by water exchange projects, by </a:t>
            </a:r>
            <a:r>
              <a:rPr lang="en-US" sz="1898" u="sng" kern="1200" dirty="0"/>
              <a:t>providing substitute supplies of water</a:t>
            </a:r>
            <a:r>
              <a:rPr lang="en-US" sz="1898" kern="1200" dirty="0"/>
              <a:t>, by the development of new sources of water, or by any other appropriate means…”</a:t>
            </a:r>
          </a:p>
          <a:p>
            <a:pPr marL="0" indent="0">
              <a:lnSpc>
                <a:spcPct val="90000"/>
              </a:lnSpc>
              <a:spcBef>
                <a:spcPts val="633"/>
              </a:spcBef>
              <a:buNone/>
            </a:pPr>
            <a:endParaRPr lang="en-US" sz="1898" kern="1200" dirty="0"/>
          </a:p>
          <a:p>
            <a:pPr marL="0" indent="0">
              <a:lnSpc>
                <a:spcPct val="90000"/>
              </a:lnSpc>
              <a:spcBef>
                <a:spcPts val="633"/>
              </a:spcBef>
              <a:buNone/>
            </a:pPr>
            <a:r>
              <a:rPr lang="en-US" sz="1898" u="sng" kern="1200" dirty="0"/>
              <a:t>C.R.S. 37-92-305(8)</a:t>
            </a:r>
          </a:p>
          <a:p>
            <a:pPr marL="342900" indent="-342900">
              <a:lnSpc>
                <a:spcPct val="90000"/>
              </a:lnSpc>
              <a:spcBef>
                <a:spcPts val="633"/>
              </a:spcBef>
            </a:pPr>
            <a:r>
              <a:rPr lang="en-US" sz="1898" kern="1200" dirty="0"/>
              <a:t>Consider injury caused by out-of-priority diversions</a:t>
            </a:r>
          </a:p>
          <a:p>
            <a:pPr marL="342900" indent="-342900">
              <a:lnSpc>
                <a:spcPct val="90000"/>
              </a:lnSpc>
              <a:spcBef>
                <a:spcPts val="633"/>
              </a:spcBef>
            </a:pPr>
            <a:r>
              <a:rPr lang="en-US" sz="1898" kern="1200" dirty="0"/>
              <a:t>Allows continuation of diversions </a:t>
            </a:r>
          </a:p>
          <a:p>
            <a:pPr marL="342900" indent="-342900">
              <a:lnSpc>
                <a:spcPct val="90000"/>
              </a:lnSpc>
              <a:spcBef>
                <a:spcPts val="633"/>
              </a:spcBef>
            </a:pPr>
            <a:r>
              <a:rPr lang="en-US" sz="1898" kern="1200" dirty="0"/>
              <a:t>Provide replacement water in time, location, and amount. </a:t>
            </a:r>
          </a:p>
          <a:p>
            <a:pPr marL="0" indent="0">
              <a:lnSpc>
                <a:spcPct val="90000"/>
              </a:lnSpc>
              <a:spcBef>
                <a:spcPts val="633"/>
              </a:spcBef>
              <a:buNone/>
            </a:pPr>
            <a:endParaRPr lang="en-US" sz="1898" i="1" kern="1200" dirty="0"/>
          </a:p>
        </p:txBody>
      </p:sp>
      <p:sp>
        <p:nvSpPr>
          <p:cNvPr id="4" name="Slide Number Placeholder 3"/>
          <p:cNvSpPr>
            <a:spLocks noGrp="1"/>
          </p:cNvSpPr>
          <p:nvPr>
            <p:ph type="sldNum" sz="quarter" idx="4294967295"/>
          </p:nvPr>
        </p:nvSpPr>
        <p:spPr>
          <a:xfrm>
            <a:off x="7543800" y="4767263"/>
            <a:ext cx="1600200" cy="273050"/>
          </a:xfrm>
          <a:prstGeom prst="rect">
            <a:avLst/>
          </a:prstGeom>
        </p:spPr>
        <p:txBody>
          <a:bodyPr spcFirstLastPara="1" wrap="square" lIns="68577" tIns="34288" rIns="68577" bIns="34288" anchor="ctr" anchorCtr="0">
            <a:noAutofit/>
          </a:bodyPr>
          <a:lstStyle/>
          <a:p>
            <a:fld id="{69936838-1DBB-4BA7-8519-E25A2E5E67D0}" type="slidenum">
              <a:rPr lang="en-US" smtClean="0"/>
              <a:pPr/>
              <a:t>28</a:t>
            </a:fld>
            <a:endParaRPr lang="en-US"/>
          </a:p>
        </p:txBody>
      </p:sp>
    </p:spTree>
    <p:extLst>
      <p:ext uri="{BB962C8B-B14F-4D97-AF65-F5344CB8AC3E}">
        <p14:creationId xmlns:p14="http://schemas.microsoft.com/office/powerpoint/2010/main" val="12537454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8272" y="216373"/>
            <a:ext cx="7656106" cy="553998"/>
          </a:xfrm>
          <a:prstGeom prst="rect">
            <a:avLst/>
          </a:prstGeom>
          <a:noFill/>
        </p:spPr>
        <p:txBody>
          <a:bodyPr wrap="square" rtlCol="0">
            <a:spAutoFit/>
          </a:bodyPr>
          <a:lstStyle/>
          <a:p>
            <a:pPr defTabSz="685595">
              <a:buClrTx/>
              <a:defRPr/>
            </a:pPr>
            <a:r>
              <a:rPr lang="en-US" sz="3000" kern="1200" dirty="0">
                <a:latin typeface="Trebuchet MS" panose="020B0603020202020204" pitchFamily="34" charset="0"/>
                <a:ea typeface="+mn-ea"/>
                <a:cs typeface="+mn-cs"/>
              </a:rPr>
              <a:t>Plan for Augmentation</a:t>
            </a:r>
          </a:p>
        </p:txBody>
      </p:sp>
      <p:pic>
        <p:nvPicPr>
          <p:cNvPr id="4" name="Content Placeholder 4" descr="A diagram of a river running through a river&#10;&#10;Description automatically generated">
            <a:extLst>
              <a:ext uri="{FF2B5EF4-FFF2-40B4-BE49-F238E27FC236}">
                <a16:creationId xmlns:a16="http://schemas.microsoft.com/office/drawing/2014/main" id="{F28D25F2-8DFB-6F03-2E5D-73BDFD870E8E}"/>
              </a:ext>
            </a:extLst>
          </p:cNvPr>
          <p:cNvPicPr>
            <a:picLocks noGrp="1" noChangeAspect="1"/>
          </p:cNvPicPr>
          <p:nvPr>
            <p:ph idx="1"/>
          </p:nvPr>
        </p:nvPicPr>
        <p:blipFill>
          <a:blip r:embed="rId3"/>
          <a:stretch>
            <a:fillRect/>
          </a:stretch>
        </p:blipFill>
        <p:spPr>
          <a:xfrm>
            <a:off x="1433160" y="697230"/>
            <a:ext cx="6031524" cy="3920491"/>
          </a:xfrm>
          <a:prstGeom prst="rect">
            <a:avLst/>
          </a:prstGeom>
        </p:spPr>
      </p:pic>
      <p:sp>
        <p:nvSpPr>
          <p:cNvPr id="6" name="Arrow: Right 5">
            <a:extLst>
              <a:ext uri="{FF2B5EF4-FFF2-40B4-BE49-F238E27FC236}">
                <a16:creationId xmlns:a16="http://schemas.microsoft.com/office/drawing/2014/main" id="{29E1943C-E115-EF91-D859-BF6E5A2A4280}"/>
              </a:ext>
            </a:extLst>
          </p:cNvPr>
          <p:cNvSpPr/>
          <p:nvPr/>
        </p:nvSpPr>
        <p:spPr>
          <a:xfrm rot="1430928">
            <a:off x="1149575" y="1781778"/>
            <a:ext cx="1805470" cy="6466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595">
              <a:buClrTx/>
              <a:defRPr/>
            </a:pPr>
            <a:r>
              <a:rPr lang="en-US" sz="1349" kern="1200" dirty="0">
                <a:solidFill>
                  <a:srgbClr val="FFFFFF"/>
                </a:solidFill>
                <a:latin typeface="Gill Sans MT" panose="020B0502020104020203"/>
              </a:rPr>
              <a:t>Augmentation Water Delivery 10 </a:t>
            </a:r>
            <a:r>
              <a:rPr lang="en-US" sz="1349" kern="1200" dirty="0" err="1">
                <a:solidFill>
                  <a:srgbClr val="FFFFFF"/>
                </a:solidFill>
                <a:latin typeface="Gill Sans MT" panose="020B0502020104020203"/>
              </a:rPr>
              <a:t>cfs</a:t>
            </a:r>
            <a:endParaRPr lang="en-US" sz="1349" kern="1200" dirty="0">
              <a:solidFill>
                <a:srgbClr val="FFFFFF"/>
              </a:solidFill>
              <a:latin typeface="Gill Sans MT" panose="020B0502020104020203"/>
            </a:endParaRPr>
          </a:p>
        </p:txBody>
      </p:sp>
      <p:sp>
        <p:nvSpPr>
          <p:cNvPr id="7" name="Rectangle 6">
            <a:extLst>
              <a:ext uri="{FF2B5EF4-FFF2-40B4-BE49-F238E27FC236}">
                <a16:creationId xmlns:a16="http://schemas.microsoft.com/office/drawing/2014/main" id="{1157ABF9-D5FA-87A9-1B58-0AEE09606556}"/>
              </a:ext>
            </a:extLst>
          </p:cNvPr>
          <p:cNvSpPr/>
          <p:nvPr/>
        </p:nvSpPr>
        <p:spPr>
          <a:xfrm>
            <a:off x="5129875" y="988573"/>
            <a:ext cx="1866414" cy="3885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595">
              <a:buClrTx/>
              <a:defRPr/>
            </a:pPr>
            <a:r>
              <a:rPr lang="en-US" sz="1349" kern="1200" dirty="0">
                <a:solidFill>
                  <a:srgbClr val="FFFFFF"/>
                </a:solidFill>
                <a:latin typeface="Gill Sans MT" panose="020B0502020104020203"/>
              </a:rPr>
              <a:t>Diverting 10 </a:t>
            </a:r>
            <a:r>
              <a:rPr lang="en-US" sz="1349" kern="1200" dirty="0" err="1">
                <a:solidFill>
                  <a:srgbClr val="FFFFFF"/>
                </a:solidFill>
                <a:latin typeface="Gill Sans MT" panose="020B0502020104020203"/>
              </a:rPr>
              <a:t>cfs</a:t>
            </a:r>
            <a:endParaRPr lang="en-US" sz="1349" kern="1200" dirty="0">
              <a:solidFill>
                <a:srgbClr val="FFFFFF"/>
              </a:solidFill>
              <a:latin typeface="Gill Sans MT" panose="020B0502020104020203"/>
            </a:endParaRPr>
          </a:p>
        </p:txBody>
      </p:sp>
      <p:sp>
        <p:nvSpPr>
          <p:cNvPr id="8" name="Rectangle 7">
            <a:extLst>
              <a:ext uri="{FF2B5EF4-FFF2-40B4-BE49-F238E27FC236}">
                <a16:creationId xmlns:a16="http://schemas.microsoft.com/office/drawing/2014/main" id="{53B8A090-3714-E03C-322F-89A6684805AD}"/>
              </a:ext>
            </a:extLst>
          </p:cNvPr>
          <p:cNvSpPr/>
          <p:nvPr/>
        </p:nvSpPr>
        <p:spPr>
          <a:xfrm>
            <a:off x="851967" y="3497493"/>
            <a:ext cx="1371243" cy="3885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595">
              <a:buClrTx/>
              <a:defRPr/>
            </a:pPr>
            <a:r>
              <a:rPr lang="en-US" sz="1349" kern="1200" dirty="0">
                <a:solidFill>
                  <a:srgbClr val="FFFFFF"/>
                </a:solidFill>
                <a:latin typeface="Gill Sans MT" panose="020B0502020104020203"/>
              </a:rPr>
              <a:t>Able to divert full water right</a:t>
            </a:r>
          </a:p>
        </p:txBody>
      </p:sp>
    </p:spTree>
    <p:extLst>
      <p:ext uri="{BB962C8B-B14F-4D97-AF65-F5344CB8AC3E}">
        <p14:creationId xmlns:p14="http://schemas.microsoft.com/office/powerpoint/2010/main" val="3575554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7"/>
          <p:cNvSpPr txBox="1">
            <a:spLocks noGrp="1"/>
          </p:cNvSpPr>
          <p:nvPr>
            <p:ph type="title"/>
          </p:nvPr>
        </p:nvSpPr>
        <p:spPr>
          <a:xfrm>
            <a:off x="446484" y="281285"/>
            <a:ext cx="7715100" cy="659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000" dirty="0"/>
              <a:t>How many Divisions is DWR broken into?</a:t>
            </a:r>
            <a:endParaRPr sz="3000" dirty="0">
              <a:solidFill>
                <a:schemeClr val="dk2"/>
              </a:solidFill>
              <a:latin typeface="Trebuchet MS"/>
              <a:ea typeface="Trebuchet MS"/>
              <a:cs typeface="Trebuchet MS"/>
              <a:sym typeface="Trebuchet MS"/>
            </a:endParaRPr>
          </a:p>
        </p:txBody>
      </p:sp>
      <p:sp>
        <p:nvSpPr>
          <p:cNvPr id="4" name="Text Placeholder 1"/>
          <p:cNvSpPr txBox="1">
            <a:spLocks/>
          </p:cNvSpPr>
          <p:nvPr/>
        </p:nvSpPr>
        <p:spPr>
          <a:xfrm>
            <a:off x="213564" y="855123"/>
            <a:ext cx="3429028" cy="1604032"/>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rgbClr val="666666"/>
              </a:buClr>
              <a:buSzPts val="3200"/>
              <a:buFont typeface="Trebuchet MS"/>
              <a:buChar char="▪"/>
              <a:defRPr sz="3200" b="0" i="0" u="none" strike="noStrike" cap="none">
                <a:solidFill>
                  <a:srgbClr val="53585F"/>
                </a:solidFill>
                <a:latin typeface="Trebuchet MS"/>
                <a:ea typeface="Trebuchet MS"/>
                <a:cs typeface="Trebuchet MS"/>
                <a:sym typeface="Trebuchet MS"/>
              </a:defRPr>
            </a:lvl1pPr>
            <a:lvl2pPr marL="914400" marR="0" lvl="1" indent="-450850" algn="l" rtl="0">
              <a:lnSpc>
                <a:spcPct val="100000"/>
              </a:lnSpc>
              <a:spcBef>
                <a:spcPts val="560"/>
              </a:spcBef>
              <a:spcAft>
                <a:spcPts val="0"/>
              </a:spcAft>
              <a:buClr>
                <a:srgbClr val="666666"/>
              </a:buClr>
              <a:buSzPts val="3500"/>
              <a:buFont typeface="Trebuchet MS"/>
              <a:buChar char="•"/>
              <a:defRPr sz="2800" b="0" i="0" u="none" strike="noStrike" cap="none">
                <a:solidFill>
                  <a:srgbClr val="53585F"/>
                </a:solidFill>
                <a:latin typeface="Trebuchet MS"/>
                <a:ea typeface="Trebuchet MS"/>
                <a:cs typeface="Trebuchet MS"/>
                <a:sym typeface="Trebuchet MS"/>
              </a:defRPr>
            </a:lvl2pPr>
            <a:lvl3pPr marL="1371600" marR="0" lvl="2" indent="-419100" algn="l" rtl="0">
              <a:lnSpc>
                <a:spcPct val="100000"/>
              </a:lnSpc>
              <a:spcBef>
                <a:spcPts val="480"/>
              </a:spcBef>
              <a:spcAft>
                <a:spcPts val="0"/>
              </a:spcAft>
              <a:buClr>
                <a:srgbClr val="666666"/>
              </a:buClr>
              <a:buSzPts val="3000"/>
              <a:buFont typeface="Trebuchet MS"/>
              <a:buChar char="−"/>
              <a:defRPr sz="2400" b="0" i="0" u="none" strike="noStrike" cap="none">
                <a:solidFill>
                  <a:srgbClr val="53585F"/>
                </a:solidFill>
                <a:latin typeface="Trebuchet MS"/>
                <a:ea typeface="Trebuchet MS"/>
                <a:cs typeface="Trebuchet MS"/>
                <a:sym typeface="Trebuchet MS"/>
              </a:defRPr>
            </a:lvl3pPr>
            <a:lvl4pPr marL="1828800" marR="0" lvl="3" indent="-336550" algn="l" rtl="0">
              <a:lnSpc>
                <a:spcPct val="100000"/>
              </a:lnSpc>
              <a:spcBef>
                <a:spcPts val="400"/>
              </a:spcBef>
              <a:spcAft>
                <a:spcPts val="0"/>
              </a:spcAft>
              <a:buClr>
                <a:srgbClr val="666666"/>
              </a:buClr>
              <a:buSzPts val="1700"/>
              <a:buFont typeface="Trebuchet MS"/>
              <a:buChar char="o"/>
              <a:defRPr sz="2000" b="0" i="0" u="none" strike="noStrike" cap="none">
                <a:solidFill>
                  <a:srgbClr val="53585F"/>
                </a:solidFill>
                <a:latin typeface="Trebuchet MS"/>
                <a:ea typeface="Trebuchet MS"/>
                <a:cs typeface="Trebuchet MS"/>
                <a:sym typeface="Trebuchet MS"/>
              </a:defRPr>
            </a:lvl4pPr>
            <a:lvl5pPr marL="2286000" marR="0" lvl="4"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53585F"/>
                </a:solidFill>
                <a:latin typeface="Trebuchet MS"/>
                <a:ea typeface="Trebuchet MS"/>
                <a:cs typeface="Trebuchet MS"/>
                <a:sym typeface="Trebuchet MS"/>
              </a:defRPr>
            </a:lvl5pPr>
            <a:lvl6pPr marL="2743200" marR="0" lvl="5" indent="-342900" algn="l" rtl="0">
              <a:lnSpc>
                <a:spcPct val="100000"/>
              </a:lnSpc>
              <a:spcBef>
                <a:spcPts val="360"/>
              </a:spcBef>
              <a:spcAft>
                <a:spcPts val="0"/>
              </a:spcAft>
              <a:buClr>
                <a:schemeClr val="dk1"/>
              </a:buClr>
              <a:buSzPts val="1800"/>
              <a:buFont typeface="Trebuchet MS"/>
              <a:buChar char="•"/>
              <a:defRPr sz="2000" b="0" i="0" u="none" strike="noStrike" cap="none">
                <a:solidFill>
                  <a:srgbClr val="666666"/>
                </a:solidFill>
                <a:latin typeface="Trebuchet MS"/>
                <a:ea typeface="Trebuchet MS"/>
                <a:cs typeface="Trebuchet MS"/>
                <a:sym typeface="Trebuchet MS"/>
              </a:defRPr>
            </a:lvl6pPr>
            <a:lvl7pPr marL="3200400" marR="0" lvl="6" indent="-342900" algn="l" rtl="0">
              <a:lnSpc>
                <a:spcPct val="100000"/>
              </a:lnSpc>
              <a:spcBef>
                <a:spcPts val="360"/>
              </a:spcBef>
              <a:spcAft>
                <a:spcPts val="0"/>
              </a:spcAft>
              <a:buClr>
                <a:schemeClr val="dk1"/>
              </a:buClr>
              <a:buSzPts val="1800"/>
              <a:buFont typeface="Trebuchet MS"/>
              <a:buChar char="•"/>
              <a:defRPr sz="2000" b="0" i="0" u="none" strike="noStrike" cap="none">
                <a:solidFill>
                  <a:srgbClr val="666666"/>
                </a:solidFill>
                <a:latin typeface="Trebuchet MS"/>
                <a:ea typeface="Trebuchet MS"/>
                <a:cs typeface="Trebuchet MS"/>
                <a:sym typeface="Trebuchet MS"/>
              </a:defRPr>
            </a:lvl7pPr>
            <a:lvl8pPr marL="3657600" marR="0" lvl="7" indent="-342900" algn="l" rtl="0">
              <a:lnSpc>
                <a:spcPct val="100000"/>
              </a:lnSpc>
              <a:spcBef>
                <a:spcPts val="360"/>
              </a:spcBef>
              <a:spcAft>
                <a:spcPts val="0"/>
              </a:spcAft>
              <a:buClr>
                <a:schemeClr val="dk1"/>
              </a:buClr>
              <a:buSzPts val="1800"/>
              <a:buFont typeface="Trebuchet MS"/>
              <a:buChar char="•"/>
              <a:defRPr sz="2000" b="0" i="0" u="none" strike="noStrike" cap="none">
                <a:solidFill>
                  <a:srgbClr val="666666"/>
                </a:solidFill>
                <a:latin typeface="Trebuchet MS"/>
                <a:ea typeface="Trebuchet MS"/>
                <a:cs typeface="Trebuchet MS"/>
                <a:sym typeface="Trebuchet MS"/>
              </a:defRPr>
            </a:lvl8pPr>
            <a:lvl9pPr marL="4114800" marR="0" lvl="8" indent="-342900" algn="l" rtl="0">
              <a:lnSpc>
                <a:spcPct val="100000"/>
              </a:lnSpc>
              <a:spcBef>
                <a:spcPts val="360"/>
              </a:spcBef>
              <a:spcAft>
                <a:spcPts val="0"/>
              </a:spcAft>
              <a:buClr>
                <a:schemeClr val="dk1"/>
              </a:buClr>
              <a:buSzPts val="1800"/>
              <a:buFont typeface="Trebuchet MS"/>
              <a:buChar char="•"/>
              <a:defRPr sz="2000" b="0" i="0" u="none" strike="noStrike" cap="none">
                <a:solidFill>
                  <a:srgbClr val="666666"/>
                </a:solidFill>
                <a:latin typeface="Trebuchet MS"/>
                <a:ea typeface="Trebuchet MS"/>
                <a:cs typeface="Trebuchet MS"/>
                <a:sym typeface="Trebuchet MS"/>
              </a:defRPr>
            </a:lvl9pPr>
          </a:lstStyle>
          <a:p>
            <a:pPr marL="25400" indent="0" algn="ctr">
              <a:buFont typeface="Trebuchet MS"/>
              <a:buNone/>
            </a:pPr>
            <a:r>
              <a:rPr lang="en-US" sz="9600" dirty="0"/>
              <a:t>7 </a:t>
            </a:r>
          </a:p>
        </p:txBody>
      </p:sp>
      <p:sp>
        <p:nvSpPr>
          <p:cNvPr id="6" name="Text Placeholder 1"/>
          <p:cNvSpPr txBox="1">
            <a:spLocks/>
          </p:cNvSpPr>
          <p:nvPr/>
        </p:nvSpPr>
        <p:spPr>
          <a:xfrm>
            <a:off x="5170884" y="2928210"/>
            <a:ext cx="3429028" cy="1604032"/>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rgbClr val="666666"/>
              </a:buClr>
              <a:buSzPts val="3200"/>
              <a:buFont typeface="Trebuchet MS"/>
              <a:buChar char="▪"/>
              <a:defRPr sz="3200" b="0" i="0" u="none" strike="noStrike" cap="none">
                <a:solidFill>
                  <a:srgbClr val="53585F"/>
                </a:solidFill>
                <a:latin typeface="Trebuchet MS"/>
                <a:ea typeface="Trebuchet MS"/>
                <a:cs typeface="Trebuchet MS"/>
                <a:sym typeface="Trebuchet MS"/>
              </a:defRPr>
            </a:lvl1pPr>
            <a:lvl2pPr marL="914400" marR="0" lvl="1" indent="-450850" algn="l" rtl="0">
              <a:lnSpc>
                <a:spcPct val="100000"/>
              </a:lnSpc>
              <a:spcBef>
                <a:spcPts val="560"/>
              </a:spcBef>
              <a:spcAft>
                <a:spcPts val="0"/>
              </a:spcAft>
              <a:buClr>
                <a:srgbClr val="666666"/>
              </a:buClr>
              <a:buSzPts val="3500"/>
              <a:buFont typeface="Trebuchet MS"/>
              <a:buChar char="•"/>
              <a:defRPr sz="2800" b="0" i="0" u="none" strike="noStrike" cap="none">
                <a:solidFill>
                  <a:srgbClr val="53585F"/>
                </a:solidFill>
                <a:latin typeface="Trebuchet MS"/>
                <a:ea typeface="Trebuchet MS"/>
                <a:cs typeface="Trebuchet MS"/>
                <a:sym typeface="Trebuchet MS"/>
              </a:defRPr>
            </a:lvl2pPr>
            <a:lvl3pPr marL="1371600" marR="0" lvl="2" indent="-419100" algn="l" rtl="0">
              <a:lnSpc>
                <a:spcPct val="100000"/>
              </a:lnSpc>
              <a:spcBef>
                <a:spcPts val="480"/>
              </a:spcBef>
              <a:spcAft>
                <a:spcPts val="0"/>
              </a:spcAft>
              <a:buClr>
                <a:srgbClr val="666666"/>
              </a:buClr>
              <a:buSzPts val="3000"/>
              <a:buFont typeface="Trebuchet MS"/>
              <a:buChar char="−"/>
              <a:defRPr sz="2400" b="0" i="0" u="none" strike="noStrike" cap="none">
                <a:solidFill>
                  <a:srgbClr val="53585F"/>
                </a:solidFill>
                <a:latin typeface="Trebuchet MS"/>
                <a:ea typeface="Trebuchet MS"/>
                <a:cs typeface="Trebuchet MS"/>
                <a:sym typeface="Trebuchet MS"/>
              </a:defRPr>
            </a:lvl3pPr>
            <a:lvl4pPr marL="1828800" marR="0" lvl="3" indent="-336550" algn="l" rtl="0">
              <a:lnSpc>
                <a:spcPct val="100000"/>
              </a:lnSpc>
              <a:spcBef>
                <a:spcPts val="400"/>
              </a:spcBef>
              <a:spcAft>
                <a:spcPts val="0"/>
              </a:spcAft>
              <a:buClr>
                <a:srgbClr val="666666"/>
              </a:buClr>
              <a:buSzPts val="1700"/>
              <a:buFont typeface="Trebuchet MS"/>
              <a:buChar char="o"/>
              <a:defRPr sz="2000" b="0" i="0" u="none" strike="noStrike" cap="none">
                <a:solidFill>
                  <a:srgbClr val="53585F"/>
                </a:solidFill>
                <a:latin typeface="Trebuchet MS"/>
                <a:ea typeface="Trebuchet MS"/>
                <a:cs typeface="Trebuchet MS"/>
                <a:sym typeface="Trebuchet MS"/>
              </a:defRPr>
            </a:lvl4pPr>
            <a:lvl5pPr marL="2286000" marR="0" lvl="4"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53585F"/>
                </a:solidFill>
                <a:latin typeface="Trebuchet MS"/>
                <a:ea typeface="Trebuchet MS"/>
                <a:cs typeface="Trebuchet MS"/>
                <a:sym typeface="Trebuchet MS"/>
              </a:defRPr>
            </a:lvl5pPr>
            <a:lvl6pPr marL="2743200" marR="0" lvl="5" indent="-342900" algn="l" rtl="0">
              <a:lnSpc>
                <a:spcPct val="100000"/>
              </a:lnSpc>
              <a:spcBef>
                <a:spcPts val="360"/>
              </a:spcBef>
              <a:spcAft>
                <a:spcPts val="0"/>
              </a:spcAft>
              <a:buClr>
                <a:schemeClr val="dk1"/>
              </a:buClr>
              <a:buSzPts val="1800"/>
              <a:buFont typeface="Trebuchet MS"/>
              <a:buChar char="•"/>
              <a:defRPr sz="2000" b="0" i="0" u="none" strike="noStrike" cap="none">
                <a:solidFill>
                  <a:srgbClr val="666666"/>
                </a:solidFill>
                <a:latin typeface="Trebuchet MS"/>
                <a:ea typeface="Trebuchet MS"/>
                <a:cs typeface="Trebuchet MS"/>
                <a:sym typeface="Trebuchet MS"/>
              </a:defRPr>
            </a:lvl6pPr>
            <a:lvl7pPr marL="3200400" marR="0" lvl="6" indent="-342900" algn="l" rtl="0">
              <a:lnSpc>
                <a:spcPct val="100000"/>
              </a:lnSpc>
              <a:spcBef>
                <a:spcPts val="360"/>
              </a:spcBef>
              <a:spcAft>
                <a:spcPts val="0"/>
              </a:spcAft>
              <a:buClr>
                <a:schemeClr val="dk1"/>
              </a:buClr>
              <a:buSzPts val="1800"/>
              <a:buFont typeface="Trebuchet MS"/>
              <a:buChar char="•"/>
              <a:defRPr sz="2000" b="0" i="0" u="none" strike="noStrike" cap="none">
                <a:solidFill>
                  <a:srgbClr val="666666"/>
                </a:solidFill>
                <a:latin typeface="Trebuchet MS"/>
                <a:ea typeface="Trebuchet MS"/>
                <a:cs typeface="Trebuchet MS"/>
                <a:sym typeface="Trebuchet MS"/>
              </a:defRPr>
            </a:lvl7pPr>
            <a:lvl8pPr marL="3657600" marR="0" lvl="7" indent="-342900" algn="l" rtl="0">
              <a:lnSpc>
                <a:spcPct val="100000"/>
              </a:lnSpc>
              <a:spcBef>
                <a:spcPts val="360"/>
              </a:spcBef>
              <a:spcAft>
                <a:spcPts val="0"/>
              </a:spcAft>
              <a:buClr>
                <a:schemeClr val="dk1"/>
              </a:buClr>
              <a:buSzPts val="1800"/>
              <a:buFont typeface="Trebuchet MS"/>
              <a:buChar char="•"/>
              <a:defRPr sz="2000" b="0" i="0" u="none" strike="noStrike" cap="none">
                <a:solidFill>
                  <a:srgbClr val="666666"/>
                </a:solidFill>
                <a:latin typeface="Trebuchet MS"/>
                <a:ea typeface="Trebuchet MS"/>
                <a:cs typeface="Trebuchet MS"/>
                <a:sym typeface="Trebuchet MS"/>
              </a:defRPr>
            </a:lvl8pPr>
            <a:lvl9pPr marL="4114800" marR="0" lvl="8" indent="-342900" algn="l" rtl="0">
              <a:lnSpc>
                <a:spcPct val="100000"/>
              </a:lnSpc>
              <a:spcBef>
                <a:spcPts val="360"/>
              </a:spcBef>
              <a:spcAft>
                <a:spcPts val="0"/>
              </a:spcAft>
              <a:buClr>
                <a:schemeClr val="dk1"/>
              </a:buClr>
              <a:buSzPts val="1800"/>
              <a:buFont typeface="Trebuchet MS"/>
              <a:buChar char="•"/>
              <a:defRPr sz="2000" b="0" i="0" u="none" strike="noStrike" cap="none">
                <a:solidFill>
                  <a:srgbClr val="666666"/>
                </a:solidFill>
                <a:latin typeface="Trebuchet MS"/>
                <a:ea typeface="Trebuchet MS"/>
                <a:cs typeface="Trebuchet MS"/>
                <a:sym typeface="Trebuchet MS"/>
              </a:defRPr>
            </a:lvl9pPr>
          </a:lstStyle>
          <a:p>
            <a:pPr marL="25400" indent="0" algn="ctr">
              <a:buFont typeface="Trebuchet MS"/>
              <a:buNone/>
            </a:pPr>
            <a:r>
              <a:rPr lang="en-US" sz="9600" dirty="0"/>
              <a:t>78 </a:t>
            </a:r>
          </a:p>
        </p:txBody>
      </p:sp>
      <p:sp>
        <p:nvSpPr>
          <p:cNvPr id="8" name="Google Shape;116;p17"/>
          <p:cNvSpPr txBox="1">
            <a:spLocks/>
          </p:cNvSpPr>
          <p:nvPr/>
        </p:nvSpPr>
        <p:spPr>
          <a:xfrm>
            <a:off x="446484" y="2598660"/>
            <a:ext cx="7715100" cy="659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400"/>
              <a:buFont typeface="Trebuchet MS"/>
              <a:buNone/>
              <a:defRPr sz="4200" b="0" i="1" u="none" strike="noStrike" cap="none">
                <a:solidFill>
                  <a:schemeClr val="dk2"/>
                </a:solidFill>
                <a:latin typeface="Trebuchet MS"/>
                <a:ea typeface="Trebuchet MS"/>
                <a:cs typeface="Trebuchet MS"/>
                <a:sym typeface="Trebuchet MS"/>
              </a:defRPr>
            </a:lvl1pPr>
            <a:lvl2pPr marR="0" lvl="1" algn="ctr" rtl="0">
              <a:lnSpc>
                <a:spcPct val="100000"/>
              </a:lnSpc>
              <a:spcBef>
                <a:spcPts val="0"/>
              </a:spcBef>
              <a:spcAft>
                <a:spcPts val="0"/>
              </a:spcAft>
              <a:buClr>
                <a:srgbClr val="000000"/>
              </a:buClr>
              <a:buSzPts val="1400"/>
              <a:buFont typeface="Arial"/>
              <a:buNone/>
              <a:defRPr sz="4400" b="0" i="1" u="none" strike="noStrike" cap="none">
                <a:solidFill>
                  <a:srgbClr val="FFFF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1" u="none" strike="noStrike" cap="none">
                <a:solidFill>
                  <a:srgbClr val="FFFF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1" u="none" strike="noStrike" cap="none">
                <a:solidFill>
                  <a:srgbClr val="FFFF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1" u="none" strike="noStrike" cap="none">
                <a:solidFill>
                  <a:srgbClr val="FFFF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1" u="none" strike="noStrike" cap="none">
                <a:solidFill>
                  <a:srgbClr val="FFFF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1" u="none" strike="noStrike" cap="none">
                <a:solidFill>
                  <a:srgbClr val="FFFF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1" u="none" strike="noStrike" cap="none">
                <a:solidFill>
                  <a:srgbClr val="FFFF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1" u="none" strike="noStrike" cap="none">
                <a:solidFill>
                  <a:srgbClr val="FFFF00"/>
                </a:solidFill>
                <a:latin typeface="Calibri"/>
                <a:ea typeface="Calibri"/>
                <a:cs typeface="Calibri"/>
                <a:sym typeface="Calibri"/>
              </a:defRPr>
            </a:lvl9pPr>
          </a:lstStyle>
          <a:p>
            <a:pPr algn="ctr"/>
            <a:r>
              <a:rPr lang="en-US" sz="3000" dirty="0"/>
              <a:t>How many Water Districts are in Colorado?</a:t>
            </a:r>
          </a:p>
        </p:txBody>
      </p:sp>
    </p:spTree>
    <p:extLst>
      <p:ext uri="{BB962C8B-B14F-4D97-AF65-F5344CB8AC3E}">
        <p14:creationId xmlns:p14="http://schemas.microsoft.com/office/powerpoint/2010/main" val="266143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F4DC0-EE93-7CF0-B006-2B35FCD87206}"/>
              </a:ext>
            </a:extLst>
          </p:cNvPr>
          <p:cNvSpPr>
            <a:spLocks noGrp="1"/>
          </p:cNvSpPr>
          <p:nvPr>
            <p:ph type="title"/>
          </p:nvPr>
        </p:nvSpPr>
        <p:spPr/>
        <p:txBody>
          <a:bodyPr>
            <a:normAutofit fontScale="90000"/>
          </a:bodyPr>
          <a:lstStyle/>
          <a:p>
            <a:r>
              <a:rPr lang="en-US" dirty="0"/>
              <a:t>Groundwater</a:t>
            </a:r>
          </a:p>
        </p:txBody>
      </p:sp>
      <p:sp>
        <p:nvSpPr>
          <p:cNvPr id="3" name="Text Placeholder 2">
            <a:extLst>
              <a:ext uri="{FF2B5EF4-FFF2-40B4-BE49-F238E27FC236}">
                <a16:creationId xmlns:a16="http://schemas.microsoft.com/office/drawing/2014/main" id="{ECFED619-C232-76D9-A7B0-680E932A8F64}"/>
              </a:ext>
            </a:extLst>
          </p:cNvPr>
          <p:cNvSpPr>
            <a:spLocks noGrp="1"/>
          </p:cNvSpPr>
          <p:nvPr>
            <p:ph type="body" idx="1"/>
          </p:nvPr>
        </p:nvSpPr>
        <p:spPr>
          <a:xfrm>
            <a:off x="312810" y="1017726"/>
            <a:ext cx="8707189" cy="624890"/>
          </a:xfrm>
        </p:spPr>
        <p:txBody>
          <a:bodyPr/>
          <a:lstStyle/>
          <a:p>
            <a:r>
              <a:rPr lang="en-US" sz="1800" dirty="0"/>
              <a:t>Water is tributary - Connected to streams unless proven otherwise or categorized as a different type of water under the law</a:t>
            </a:r>
          </a:p>
        </p:txBody>
      </p:sp>
      <p:sp>
        <p:nvSpPr>
          <p:cNvPr id="4" name="Slide Number Placeholder 3">
            <a:extLst>
              <a:ext uri="{FF2B5EF4-FFF2-40B4-BE49-F238E27FC236}">
                <a16:creationId xmlns:a16="http://schemas.microsoft.com/office/drawing/2014/main" id="{3B747A25-EB78-DD31-2338-09C9FD15274C}"/>
              </a:ext>
            </a:extLst>
          </p:cNvPr>
          <p:cNvSpPr>
            <a:spLocks noGrp="1"/>
          </p:cNvSpPr>
          <p:nvPr>
            <p:ph type="sldNum" idx="12"/>
          </p:nvPr>
        </p:nvSpPr>
        <p:spPr/>
        <p:txBody>
          <a:bodyPr/>
          <a:lstStyle/>
          <a:p>
            <a:fld id="{00000000-1234-1234-1234-123412341234}" type="slidenum">
              <a:rPr lang="en" smtClean="0"/>
              <a:pPr/>
              <a:t>30</a:t>
            </a:fld>
            <a:endParaRPr lang="en"/>
          </a:p>
        </p:txBody>
      </p:sp>
      <p:pic>
        <p:nvPicPr>
          <p:cNvPr id="6" name="Picture 5">
            <a:extLst>
              <a:ext uri="{FF2B5EF4-FFF2-40B4-BE49-F238E27FC236}">
                <a16:creationId xmlns:a16="http://schemas.microsoft.com/office/drawing/2014/main" id="{1B6A6482-E3CA-C4EC-95CC-4360F80125F4}"/>
              </a:ext>
            </a:extLst>
          </p:cNvPr>
          <p:cNvPicPr>
            <a:picLocks noChangeAspect="1"/>
          </p:cNvPicPr>
          <p:nvPr/>
        </p:nvPicPr>
        <p:blipFill rotWithShape="1">
          <a:blip r:embed="rId3"/>
          <a:srcRect t="53729"/>
          <a:stretch/>
        </p:blipFill>
        <p:spPr>
          <a:xfrm>
            <a:off x="1017081" y="1699842"/>
            <a:ext cx="7109838" cy="2895018"/>
          </a:xfrm>
          <a:prstGeom prst="rect">
            <a:avLst/>
          </a:prstGeom>
        </p:spPr>
      </p:pic>
    </p:spTree>
    <p:extLst>
      <p:ext uri="{BB962C8B-B14F-4D97-AF65-F5344CB8AC3E}">
        <p14:creationId xmlns:p14="http://schemas.microsoft.com/office/powerpoint/2010/main" val="15801845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6"/>
          <p:cNvSpPr txBox="1">
            <a:spLocks noGrp="1"/>
          </p:cNvSpPr>
          <p:nvPr>
            <p:ph type="title"/>
          </p:nvPr>
        </p:nvSpPr>
        <p:spPr>
          <a:xfrm>
            <a:off x="513581" y="116195"/>
            <a:ext cx="7934758" cy="767377"/>
          </a:xfrm>
          <a:prstGeom prst="rect">
            <a:avLst/>
          </a:prstGeom>
        </p:spPr>
        <p:txBody>
          <a:bodyPr spcFirstLastPara="1" wrap="square" lIns="91422" tIns="45699" rIns="91422" bIns="45699" anchor="ctr" anchorCtr="0">
            <a:noAutofit/>
          </a:bodyPr>
          <a:lstStyle/>
          <a:p>
            <a:pPr algn="ctr"/>
            <a:r>
              <a:rPr lang="en" sz="2800" dirty="0">
                <a:solidFill>
                  <a:schemeClr val="bg2"/>
                </a:solidFill>
              </a:rPr>
              <a:t>Groundwater Use</a:t>
            </a:r>
            <a:br>
              <a:rPr lang="en" sz="2800" u="sng" dirty="0">
                <a:solidFill>
                  <a:schemeClr val="tx1"/>
                </a:solidFill>
              </a:rPr>
            </a:br>
            <a:endParaRPr sz="1898" u="sng" dirty="0">
              <a:solidFill>
                <a:schemeClr val="tx1"/>
              </a:solidFill>
            </a:endParaRPr>
          </a:p>
        </p:txBody>
      </p:sp>
      <p:sp>
        <p:nvSpPr>
          <p:cNvPr id="194" name="Google Shape;194;p36"/>
          <p:cNvSpPr txBox="1">
            <a:spLocks noGrp="1"/>
          </p:cNvSpPr>
          <p:nvPr>
            <p:ph type="body" idx="1"/>
          </p:nvPr>
        </p:nvSpPr>
        <p:spPr>
          <a:xfrm>
            <a:off x="352851" y="898945"/>
            <a:ext cx="3053860" cy="3565391"/>
          </a:xfrm>
          <a:prstGeom prst="rect">
            <a:avLst/>
          </a:prstGeom>
          <a:effectLst/>
        </p:spPr>
        <p:txBody>
          <a:bodyPr spcFirstLastPara="1" wrap="square" lIns="91422" tIns="45699" rIns="91422" bIns="45699" anchor="t" anchorCtr="0">
            <a:noAutofit/>
          </a:bodyPr>
          <a:lstStyle/>
          <a:p>
            <a:pPr marL="0" indent="0">
              <a:spcBef>
                <a:spcPts val="633"/>
              </a:spcBef>
              <a:buClr>
                <a:srgbClr val="434343"/>
              </a:buClr>
              <a:buSzPts val="2000"/>
              <a:buNone/>
            </a:pPr>
            <a:r>
              <a:rPr lang="en-US" sz="2400" b="1" i="1" u="sng" dirty="0">
                <a:solidFill>
                  <a:schemeClr val="tx2">
                    <a:lumMod val="10000"/>
                  </a:schemeClr>
                </a:solidFill>
                <a:highlight>
                  <a:srgbClr val="FFFFFF"/>
                </a:highlight>
              </a:rPr>
              <a:t>Aquifers</a:t>
            </a:r>
          </a:p>
          <a:p>
            <a:pPr indent="-355571">
              <a:spcBef>
                <a:spcPts val="633"/>
              </a:spcBef>
              <a:buClr>
                <a:srgbClr val="434343"/>
              </a:buClr>
              <a:buSzPts val="2000"/>
              <a:buFont typeface="Trebuchet MS"/>
              <a:buChar char="●"/>
            </a:pPr>
            <a:r>
              <a:rPr lang="en-US" sz="1898" i="1" dirty="0">
                <a:solidFill>
                  <a:schemeClr val="tx2">
                    <a:lumMod val="10000"/>
                  </a:schemeClr>
                </a:solidFill>
                <a:highlight>
                  <a:srgbClr val="FFFFFF"/>
                </a:highlight>
              </a:rPr>
              <a:t>Alluvial</a:t>
            </a:r>
          </a:p>
          <a:p>
            <a:pPr indent="-355571">
              <a:spcBef>
                <a:spcPts val="633"/>
              </a:spcBef>
              <a:buClr>
                <a:srgbClr val="434343"/>
              </a:buClr>
              <a:buSzPts val="2000"/>
              <a:buFont typeface="Trebuchet MS"/>
              <a:buChar char="●"/>
            </a:pPr>
            <a:r>
              <a:rPr lang="en-US" sz="1898" i="1" dirty="0">
                <a:solidFill>
                  <a:schemeClr val="tx2">
                    <a:lumMod val="10000"/>
                  </a:schemeClr>
                </a:solidFill>
                <a:highlight>
                  <a:srgbClr val="FFFFFF"/>
                </a:highlight>
              </a:rPr>
              <a:t>Bedrock</a:t>
            </a:r>
          </a:p>
          <a:p>
            <a:pPr indent="-355571">
              <a:spcBef>
                <a:spcPts val="633"/>
              </a:spcBef>
              <a:buClr>
                <a:srgbClr val="434343"/>
              </a:buClr>
              <a:buSzPts val="2000"/>
              <a:buFont typeface="Trebuchet MS"/>
              <a:buChar char="●"/>
            </a:pPr>
            <a:r>
              <a:rPr lang="en-US" sz="1898" i="1" dirty="0">
                <a:solidFill>
                  <a:schemeClr val="tx2">
                    <a:lumMod val="10000"/>
                  </a:schemeClr>
                </a:solidFill>
                <a:highlight>
                  <a:srgbClr val="FFFFFF"/>
                </a:highlight>
              </a:rPr>
              <a:t>Fractured Granite</a:t>
            </a:r>
          </a:p>
          <a:p>
            <a:pPr indent="-355571">
              <a:spcBef>
                <a:spcPts val="633"/>
              </a:spcBef>
              <a:buClr>
                <a:srgbClr val="434343"/>
              </a:buClr>
              <a:buSzPts val="2000"/>
              <a:buFont typeface="Trebuchet MS"/>
              <a:buChar char="●"/>
            </a:pPr>
            <a:r>
              <a:rPr lang="en-US" sz="1898" i="1" dirty="0">
                <a:solidFill>
                  <a:schemeClr val="tx2">
                    <a:lumMod val="10000"/>
                  </a:schemeClr>
                </a:solidFill>
                <a:highlight>
                  <a:srgbClr val="FFFFFF"/>
                </a:highlight>
              </a:rPr>
              <a:t>Ogallala</a:t>
            </a:r>
          </a:p>
          <a:p>
            <a:pPr indent="-355571">
              <a:spcBef>
                <a:spcPts val="633"/>
              </a:spcBef>
              <a:buClr>
                <a:srgbClr val="434343"/>
              </a:buClr>
              <a:buSzPts val="2000"/>
              <a:buFont typeface="Trebuchet MS"/>
              <a:buChar char="●"/>
            </a:pPr>
            <a:r>
              <a:rPr lang="en-US" sz="1898" i="1" dirty="0">
                <a:solidFill>
                  <a:schemeClr val="tx2">
                    <a:lumMod val="10000"/>
                  </a:schemeClr>
                </a:solidFill>
                <a:highlight>
                  <a:srgbClr val="FFFFFF"/>
                </a:highlight>
              </a:rPr>
              <a:t>Confined/Unconfined</a:t>
            </a:r>
          </a:p>
        </p:txBody>
      </p:sp>
      <p:pic>
        <p:nvPicPr>
          <p:cNvPr id="4" name="Picture 3"/>
          <p:cNvPicPr>
            <a:picLocks noChangeAspect="1"/>
          </p:cNvPicPr>
          <p:nvPr/>
        </p:nvPicPr>
        <p:blipFill>
          <a:blip r:embed="rId3"/>
          <a:stretch>
            <a:fillRect/>
          </a:stretch>
        </p:blipFill>
        <p:spPr>
          <a:xfrm>
            <a:off x="3524321" y="810713"/>
            <a:ext cx="5619680" cy="4342849"/>
          </a:xfrm>
          <a:prstGeom prst="rect">
            <a:avLst/>
          </a:prstGeom>
        </p:spPr>
      </p:pic>
      <p:sp>
        <p:nvSpPr>
          <p:cNvPr id="5" name="Oval 4"/>
          <p:cNvSpPr/>
          <p:nvPr/>
        </p:nvSpPr>
        <p:spPr>
          <a:xfrm rot="19756187">
            <a:off x="6511268" y="1430395"/>
            <a:ext cx="1928754" cy="562553"/>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38"/>
          </a:p>
        </p:txBody>
      </p:sp>
      <p:sp>
        <p:nvSpPr>
          <p:cNvPr id="6" name="Rounded Rectangle 5"/>
          <p:cNvSpPr/>
          <p:nvPr/>
        </p:nvSpPr>
        <p:spPr>
          <a:xfrm>
            <a:off x="4441636" y="1179970"/>
            <a:ext cx="2305048" cy="3576231"/>
          </a:xfrm>
          <a:prstGeom prst="roundRect">
            <a:avLst/>
          </a:prstGeom>
          <a:solidFill>
            <a:schemeClr val="accent2">
              <a:alpha val="26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38"/>
          </a:p>
        </p:txBody>
      </p:sp>
      <p:sp>
        <p:nvSpPr>
          <p:cNvPr id="8" name="Oval 7"/>
          <p:cNvSpPr/>
          <p:nvPr/>
        </p:nvSpPr>
        <p:spPr>
          <a:xfrm rot="361205">
            <a:off x="6740499" y="3521793"/>
            <a:ext cx="1928754" cy="562553"/>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38"/>
          </a:p>
        </p:txBody>
      </p:sp>
      <p:sp>
        <p:nvSpPr>
          <p:cNvPr id="9" name="Oval 8"/>
          <p:cNvSpPr/>
          <p:nvPr/>
        </p:nvSpPr>
        <p:spPr>
          <a:xfrm rot="361205">
            <a:off x="5657897" y="4280356"/>
            <a:ext cx="647709" cy="224588"/>
          </a:xfrm>
          <a:prstGeom prst="ellipse">
            <a:avLst/>
          </a:prstGeom>
          <a:noFill/>
          <a:ln w="571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38"/>
          </a:p>
        </p:txBody>
      </p:sp>
      <p:sp>
        <p:nvSpPr>
          <p:cNvPr id="10" name="Oval 9"/>
          <p:cNvSpPr/>
          <p:nvPr/>
        </p:nvSpPr>
        <p:spPr>
          <a:xfrm rot="5400000">
            <a:off x="6354390" y="2001995"/>
            <a:ext cx="1294399" cy="807881"/>
          </a:xfrm>
          <a:prstGeom prst="ellipse">
            <a:avLst/>
          </a:prstGeom>
          <a:noFill/>
          <a:ln w="571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38"/>
          </a:p>
        </p:txBody>
      </p:sp>
      <p:sp>
        <p:nvSpPr>
          <p:cNvPr id="11" name="Oval 10"/>
          <p:cNvSpPr/>
          <p:nvPr/>
        </p:nvSpPr>
        <p:spPr>
          <a:xfrm rot="5400000">
            <a:off x="7433263" y="1854446"/>
            <a:ext cx="2030152" cy="986708"/>
          </a:xfrm>
          <a:prstGeom prst="ellipse">
            <a:avLst/>
          </a:prstGeom>
          <a:noFill/>
          <a:ln w="57150">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38"/>
          </a:p>
        </p:txBody>
      </p:sp>
      <p:sp>
        <p:nvSpPr>
          <p:cNvPr id="13" name="Oval 12"/>
          <p:cNvSpPr/>
          <p:nvPr/>
        </p:nvSpPr>
        <p:spPr>
          <a:xfrm rot="5400000">
            <a:off x="5843738" y="3968929"/>
            <a:ext cx="421319" cy="410522"/>
          </a:xfrm>
          <a:prstGeom prst="ellipse">
            <a:avLst/>
          </a:prstGeom>
          <a:noFill/>
          <a:ln w="5715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38"/>
          </a:p>
        </p:txBody>
      </p:sp>
      <p:sp>
        <p:nvSpPr>
          <p:cNvPr id="2" name="Oval 1">
            <a:extLst>
              <a:ext uri="{FF2B5EF4-FFF2-40B4-BE49-F238E27FC236}">
                <a16:creationId xmlns:a16="http://schemas.microsoft.com/office/drawing/2014/main" id="{EFFD68B6-886B-8D0E-DFFA-5DAC84C5CA75}"/>
              </a:ext>
            </a:extLst>
          </p:cNvPr>
          <p:cNvSpPr/>
          <p:nvPr/>
        </p:nvSpPr>
        <p:spPr>
          <a:xfrm rot="5400000">
            <a:off x="8278404" y="4168165"/>
            <a:ext cx="761733" cy="658846"/>
          </a:xfrm>
          <a:prstGeom prst="ellipse">
            <a:avLst/>
          </a:prstGeom>
          <a:noFill/>
          <a:ln w="57150">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38"/>
          </a:p>
        </p:txBody>
      </p:sp>
    </p:spTree>
    <p:extLst>
      <p:ext uri="{BB962C8B-B14F-4D97-AF65-F5344CB8AC3E}">
        <p14:creationId xmlns:p14="http://schemas.microsoft.com/office/powerpoint/2010/main" val="13173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3" grpId="0" animBg="1"/>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spcFirstLastPara="1" wrap="square" lIns="68577" tIns="34288" rIns="68577" bIns="34288" anchor="b" anchorCtr="0">
            <a:noAutofit/>
          </a:bodyPr>
          <a:lstStyle/>
          <a:p>
            <a:pPr eaLnBrk="1" hangingPunct="1"/>
            <a:r>
              <a:rPr lang="en-US" sz="2531" b="1" kern="1200" dirty="0">
                <a:solidFill>
                  <a:schemeClr val="bg2"/>
                </a:solidFill>
              </a:rPr>
              <a:t>History of Well Permitting</a:t>
            </a:r>
          </a:p>
        </p:txBody>
      </p:sp>
      <p:sp>
        <p:nvSpPr>
          <p:cNvPr id="23555" name="Rectangle 3"/>
          <p:cNvSpPr>
            <a:spLocks noGrp="1" noChangeArrowheads="1"/>
          </p:cNvSpPr>
          <p:nvPr>
            <p:ph type="body" idx="1"/>
          </p:nvPr>
        </p:nvSpPr>
        <p:spPr>
          <a:effectLst/>
        </p:spPr>
        <p:txBody>
          <a:bodyPr spcFirstLastPara="1" vert="horz" wrap="square" lIns="68577" tIns="34288" rIns="68577" bIns="34288" anchor="t" anchorCtr="0">
            <a:noAutofit/>
          </a:bodyPr>
          <a:lstStyle/>
          <a:p>
            <a:pPr marL="0" indent="0">
              <a:lnSpc>
                <a:spcPct val="90000"/>
              </a:lnSpc>
              <a:spcBef>
                <a:spcPts val="633"/>
              </a:spcBef>
              <a:buNone/>
            </a:pPr>
            <a:r>
              <a:rPr lang="en-US" sz="2000" u="sng" kern="1200" dirty="0"/>
              <a:t>Late 1800’s – Early 1900’s</a:t>
            </a:r>
          </a:p>
          <a:p>
            <a:pPr marL="342900" indent="-342900">
              <a:lnSpc>
                <a:spcPct val="90000"/>
              </a:lnSpc>
              <a:spcBef>
                <a:spcPts val="633"/>
              </a:spcBef>
            </a:pPr>
            <a:r>
              <a:rPr lang="en-US" sz="2000" kern="1200" dirty="0"/>
              <a:t>No rural electrification, surface water more plentiful</a:t>
            </a:r>
          </a:p>
          <a:p>
            <a:pPr marL="342900" indent="-342900">
              <a:lnSpc>
                <a:spcPct val="90000"/>
              </a:lnSpc>
              <a:spcBef>
                <a:spcPts val="633"/>
              </a:spcBef>
            </a:pPr>
            <a:r>
              <a:rPr lang="en-US" sz="2000" kern="1200" dirty="0"/>
              <a:t>Surface/ground water connection “understood” but not administered</a:t>
            </a:r>
          </a:p>
          <a:p>
            <a:pPr marL="0" indent="0">
              <a:lnSpc>
                <a:spcPct val="90000"/>
              </a:lnSpc>
              <a:spcBef>
                <a:spcPts val="633"/>
              </a:spcBef>
              <a:buNone/>
            </a:pPr>
            <a:r>
              <a:rPr lang="en-US" sz="2000" u="sng" kern="1200" dirty="0"/>
              <a:t>1930’s – 1950’s</a:t>
            </a:r>
          </a:p>
          <a:p>
            <a:pPr marL="342900" indent="-342900">
              <a:lnSpc>
                <a:spcPct val="90000"/>
              </a:lnSpc>
              <a:spcBef>
                <a:spcPts val="633"/>
              </a:spcBef>
            </a:pPr>
            <a:r>
              <a:rPr lang="en-US" sz="2000" kern="1200" dirty="0"/>
              <a:t>Significant groundwater development due to drought &amp; surface </a:t>
            </a:r>
            <a:r>
              <a:rPr lang="en-US" sz="2000" kern="1200" dirty="0" err="1"/>
              <a:t>overappropriation</a:t>
            </a:r>
            <a:endParaRPr lang="en-US" sz="2000" kern="1200" dirty="0"/>
          </a:p>
          <a:p>
            <a:pPr marL="342900" indent="-342900">
              <a:lnSpc>
                <a:spcPct val="90000"/>
              </a:lnSpc>
              <a:spcBef>
                <a:spcPts val="633"/>
              </a:spcBef>
            </a:pPr>
            <a:r>
              <a:rPr lang="en-US" sz="2000" kern="1200" dirty="0"/>
              <a:t>Rural electrification</a:t>
            </a:r>
          </a:p>
          <a:p>
            <a:pPr marL="342900" indent="-342900">
              <a:lnSpc>
                <a:spcPct val="90000"/>
              </a:lnSpc>
              <a:spcBef>
                <a:spcPts val="633"/>
              </a:spcBef>
            </a:pPr>
            <a:r>
              <a:rPr lang="en-US" sz="2000" kern="1200" dirty="0"/>
              <a:t>No permitting or administration</a:t>
            </a:r>
          </a:p>
        </p:txBody>
      </p:sp>
      <p:sp>
        <p:nvSpPr>
          <p:cNvPr id="4" name="Slide Number Placeholder 3"/>
          <p:cNvSpPr>
            <a:spLocks noGrp="1"/>
          </p:cNvSpPr>
          <p:nvPr>
            <p:ph type="sldNum" sz="quarter" idx="4294967295"/>
          </p:nvPr>
        </p:nvSpPr>
        <p:spPr>
          <a:xfrm>
            <a:off x="7543800" y="4767263"/>
            <a:ext cx="1600200" cy="273050"/>
          </a:xfrm>
          <a:prstGeom prst="rect">
            <a:avLst/>
          </a:prstGeom>
        </p:spPr>
        <p:txBody>
          <a:bodyPr spcFirstLastPara="1" wrap="square" lIns="68577" tIns="34288" rIns="68577" bIns="34288" anchor="ctr" anchorCtr="0">
            <a:noAutofit/>
          </a:bodyPr>
          <a:lstStyle/>
          <a:p>
            <a:fld id="{69936838-1DBB-4BA7-8519-E25A2E5E67D0}" type="slidenum">
              <a:rPr lang="en-US" smtClean="0"/>
              <a:pPr/>
              <a:t>32</a:t>
            </a:fld>
            <a:endParaRPr lang="en-US"/>
          </a:p>
        </p:txBody>
      </p:sp>
    </p:spTree>
    <p:extLst>
      <p:ext uri="{BB962C8B-B14F-4D97-AF65-F5344CB8AC3E}">
        <p14:creationId xmlns:p14="http://schemas.microsoft.com/office/powerpoint/2010/main" val="1109712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spcFirstLastPara="1" wrap="square" lIns="68577" tIns="34288" rIns="68577" bIns="34288" anchor="b" anchorCtr="0">
            <a:noAutofit/>
          </a:bodyPr>
          <a:lstStyle/>
          <a:p>
            <a:pPr eaLnBrk="1" hangingPunct="1"/>
            <a:r>
              <a:rPr lang="en-US" sz="2531" b="1" kern="1200" dirty="0">
                <a:solidFill>
                  <a:schemeClr val="bg2"/>
                </a:solidFill>
              </a:rPr>
              <a:t>History of Well Permitting</a:t>
            </a:r>
          </a:p>
        </p:txBody>
      </p:sp>
      <p:sp>
        <p:nvSpPr>
          <p:cNvPr id="23555" name="Rectangle 3"/>
          <p:cNvSpPr>
            <a:spLocks noGrp="1" noChangeArrowheads="1"/>
          </p:cNvSpPr>
          <p:nvPr>
            <p:ph type="body" idx="1"/>
          </p:nvPr>
        </p:nvSpPr>
        <p:spPr>
          <a:effectLst/>
        </p:spPr>
        <p:txBody>
          <a:bodyPr spcFirstLastPara="1" vert="horz" wrap="square" lIns="68577" tIns="34288" rIns="68577" bIns="34288" anchor="t" anchorCtr="0">
            <a:noAutofit/>
          </a:bodyPr>
          <a:lstStyle/>
          <a:p>
            <a:pPr marL="0" indent="0">
              <a:lnSpc>
                <a:spcPct val="90000"/>
              </a:lnSpc>
              <a:spcBef>
                <a:spcPts val="633"/>
              </a:spcBef>
              <a:buNone/>
            </a:pPr>
            <a:r>
              <a:rPr lang="en-US" sz="1800" u="sng" kern="1200" dirty="0"/>
              <a:t>Permitting Authority</a:t>
            </a:r>
          </a:p>
          <a:p>
            <a:pPr marL="342900" indent="-342900">
              <a:lnSpc>
                <a:spcPct val="90000"/>
              </a:lnSpc>
              <a:spcBef>
                <a:spcPts val="633"/>
              </a:spcBef>
            </a:pPr>
            <a:r>
              <a:rPr lang="en-US" sz="1800" kern="1200" dirty="0"/>
              <a:t>1953 – Senate Bill 120</a:t>
            </a:r>
          </a:p>
          <a:p>
            <a:pPr marL="800100" lvl="1" indent="-342900">
              <a:lnSpc>
                <a:spcPct val="90000"/>
              </a:lnSpc>
              <a:spcBef>
                <a:spcPts val="633"/>
              </a:spcBef>
            </a:pPr>
            <a:r>
              <a:rPr lang="en-US" sz="1600" kern="1200" dirty="0">
                <a:solidFill>
                  <a:srgbClr val="53585F"/>
                </a:solidFill>
              </a:rPr>
              <a:t>Provide for CWCB Well </a:t>
            </a:r>
            <a:r>
              <a:rPr lang="en-US" sz="1600" kern="1200" dirty="0" err="1">
                <a:solidFill>
                  <a:srgbClr val="53585F"/>
                </a:solidFill>
              </a:rPr>
              <a:t>Permittting</a:t>
            </a:r>
            <a:endParaRPr lang="en-US" sz="1600" kern="1200" dirty="0">
              <a:solidFill>
                <a:srgbClr val="53585F"/>
              </a:solidFill>
            </a:endParaRPr>
          </a:p>
          <a:p>
            <a:pPr marL="342900" indent="-342900">
              <a:lnSpc>
                <a:spcPct val="90000"/>
              </a:lnSpc>
              <a:spcBef>
                <a:spcPts val="633"/>
              </a:spcBef>
            </a:pPr>
            <a:r>
              <a:rPr lang="en-US" sz="2000" kern="1200" dirty="0"/>
              <a:t>1957 – Senate Bill 113</a:t>
            </a:r>
          </a:p>
          <a:p>
            <a:pPr marL="800100" lvl="1" indent="-342900">
              <a:lnSpc>
                <a:spcPct val="90000"/>
              </a:lnSpc>
              <a:spcBef>
                <a:spcPts val="633"/>
              </a:spcBef>
            </a:pPr>
            <a:r>
              <a:rPr lang="en-US" sz="1600" kern="1200" dirty="0">
                <a:solidFill>
                  <a:srgbClr val="53585F"/>
                </a:solidFill>
              </a:rPr>
              <a:t>SEO authority, some exemptions</a:t>
            </a:r>
          </a:p>
          <a:p>
            <a:pPr marL="342900" indent="-342900">
              <a:lnSpc>
                <a:spcPct val="90000"/>
              </a:lnSpc>
              <a:spcBef>
                <a:spcPts val="633"/>
              </a:spcBef>
            </a:pPr>
            <a:r>
              <a:rPr lang="en-US" sz="2000" kern="1200" dirty="0"/>
              <a:t>1965 – Senate Bill 367</a:t>
            </a:r>
          </a:p>
          <a:p>
            <a:pPr marL="800100" lvl="1" indent="-342900">
              <a:lnSpc>
                <a:spcPct val="90000"/>
              </a:lnSpc>
              <a:spcBef>
                <a:spcPts val="633"/>
              </a:spcBef>
            </a:pPr>
            <a:r>
              <a:rPr lang="en-US" sz="1600" kern="1200" dirty="0">
                <a:solidFill>
                  <a:srgbClr val="53585F"/>
                </a:solidFill>
              </a:rPr>
              <a:t>Ground Water Management Act</a:t>
            </a:r>
          </a:p>
          <a:p>
            <a:pPr marL="800100" lvl="1" indent="-342900">
              <a:lnSpc>
                <a:spcPct val="90000"/>
              </a:lnSpc>
              <a:spcBef>
                <a:spcPts val="633"/>
              </a:spcBef>
            </a:pPr>
            <a:r>
              <a:rPr lang="en-US" sz="1600" kern="1200" dirty="0">
                <a:solidFill>
                  <a:srgbClr val="53585F"/>
                </a:solidFill>
              </a:rPr>
              <a:t>Authority to deny a well permit</a:t>
            </a:r>
          </a:p>
          <a:p>
            <a:pPr marL="342900" indent="-342900">
              <a:lnSpc>
                <a:spcPct val="90000"/>
              </a:lnSpc>
              <a:spcBef>
                <a:spcPts val="633"/>
              </a:spcBef>
            </a:pPr>
            <a:r>
              <a:rPr lang="en-US" sz="2000" kern="1200" dirty="0"/>
              <a:t>1969 – Water Rights Determination &amp; Administration Act</a:t>
            </a:r>
          </a:p>
          <a:p>
            <a:pPr marL="800100" lvl="1" indent="-342900">
              <a:lnSpc>
                <a:spcPct val="90000"/>
              </a:lnSpc>
              <a:spcBef>
                <a:spcPts val="633"/>
              </a:spcBef>
            </a:pPr>
            <a:r>
              <a:rPr lang="en-US" sz="1600" kern="1200" dirty="0">
                <a:solidFill>
                  <a:srgbClr val="53585F"/>
                </a:solidFill>
              </a:rPr>
              <a:t>Incorporated tributary pumping into prior appropriation system</a:t>
            </a:r>
          </a:p>
          <a:p>
            <a:pPr marL="800100" lvl="1" indent="-342900">
              <a:lnSpc>
                <a:spcPct val="90000"/>
              </a:lnSpc>
              <a:spcBef>
                <a:spcPts val="633"/>
              </a:spcBef>
            </a:pPr>
            <a:r>
              <a:rPr lang="en-US" sz="1600" kern="1200" dirty="0"/>
              <a:t>Allowed exemptions “Exempt”/”Non-exempt” terminology</a:t>
            </a:r>
            <a:endParaRPr lang="en-US" sz="1600" kern="1200" dirty="0">
              <a:solidFill>
                <a:srgbClr val="53585F"/>
              </a:solidFill>
            </a:endParaRPr>
          </a:p>
        </p:txBody>
      </p:sp>
      <p:sp>
        <p:nvSpPr>
          <p:cNvPr id="4" name="Slide Number Placeholder 3"/>
          <p:cNvSpPr>
            <a:spLocks noGrp="1"/>
          </p:cNvSpPr>
          <p:nvPr>
            <p:ph type="sldNum" sz="quarter" idx="4294967295"/>
          </p:nvPr>
        </p:nvSpPr>
        <p:spPr>
          <a:xfrm>
            <a:off x="7543800" y="4767263"/>
            <a:ext cx="1600200" cy="273050"/>
          </a:xfrm>
          <a:prstGeom prst="rect">
            <a:avLst/>
          </a:prstGeom>
        </p:spPr>
        <p:txBody>
          <a:bodyPr spcFirstLastPara="1" wrap="square" lIns="68577" tIns="34288" rIns="68577" bIns="34288" anchor="ctr" anchorCtr="0">
            <a:noAutofit/>
          </a:bodyPr>
          <a:lstStyle/>
          <a:p>
            <a:fld id="{69936838-1DBB-4BA7-8519-E25A2E5E67D0}" type="slidenum">
              <a:rPr lang="en-US" smtClean="0"/>
              <a:pPr/>
              <a:t>33</a:t>
            </a:fld>
            <a:endParaRPr lang="en-US"/>
          </a:p>
        </p:txBody>
      </p:sp>
    </p:spTree>
    <p:extLst>
      <p:ext uri="{BB962C8B-B14F-4D97-AF65-F5344CB8AC3E}">
        <p14:creationId xmlns:p14="http://schemas.microsoft.com/office/powerpoint/2010/main" val="2721459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spcFirstLastPara="1" wrap="square" lIns="68577" tIns="34288" rIns="68577" bIns="34288" anchor="b" anchorCtr="0">
            <a:noAutofit/>
          </a:bodyPr>
          <a:lstStyle/>
          <a:p>
            <a:pPr eaLnBrk="1" hangingPunct="1"/>
            <a:r>
              <a:rPr lang="en-US" sz="2531" b="1" kern="1200" dirty="0">
                <a:solidFill>
                  <a:schemeClr val="bg2"/>
                </a:solidFill>
              </a:rPr>
              <a:t>Well Permitting, Related Rules</a:t>
            </a:r>
          </a:p>
        </p:txBody>
      </p:sp>
      <p:sp>
        <p:nvSpPr>
          <p:cNvPr id="23555" name="Rectangle 3"/>
          <p:cNvSpPr>
            <a:spLocks noGrp="1" noChangeArrowheads="1"/>
          </p:cNvSpPr>
          <p:nvPr>
            <p:ph type="body" idx="1"/>
          </p:nvPr>
        </p:nvSpPr>
        <p:spPr>
          <a:effectLst/>
        </p:spPr>
        <p:txBody>
          <a:bodyPr spcFirstLastPara="1" vert="horz" wrap="square" lIns="68577" tIns="34288" rIns="68577" bIns="34288" anchor="t" anchorCtr="0">
            <a:noAutofit/>
          </a:bodyPr>
          <a:lstStyle/>
          <a:p>
            <a:pPr marL="342900" indent="-342900">
              <a:lnSpc>
                <a:spcPct val="90000"/>
              </a:lnSpc>
              <a:spcBef>
                <a:spcPts val="633"/>
              </a:spcBef>
            </a:pPr>
            <a:r>
              <a:rPr lang="en-US" sz="2400" kern="1200" dirty="0"/>
              <a:t>Hydrologic Basin Rules (Divisions)</a:t>
            </a:r>
          </a:p>
          <a:p>
            <a:pPr marL="342900" indent="-342900">
              <a:lnSpc>
                <a:spcPct val="90000"/>
              </a:lnSpc>
              <a:spcBef>
                <a:spcPts val="633"/>
              </a:spcBef>
            </a:pPr>
            <a:r>
              <a:rPr lang="en-US" sz="2400" kern="1200" dirty="0"/>
              <a:t>Designated Basin Rules</a:t>
            </a:r>
          </a:p>
          <a:p>
            <a:pPr marL="342900" indent="-342900">
              <a:lnSpc>
                <a:spcPct val="90000"/>
              </a:lnSpc>
              <a:spcBef>
                <a:spcPts val="633"/>
              </a:spcBef>
            </a:pPr>
            <a:r>
              <a:rPr lang="en-US" sz="2400" kern="1200" dirty="0">
                <a:solidFill>
                  <a:srgbClr val="53585F"/>
                </a:solidFill>
              </a:rPr>
              <a:t>Denver Basin Rules</a:t>
            </a:r>
          </a:p>
          <a:p>
            <a:pPr marL="342900" indent="-342900">
              <a:lnSpc>
                <a:spcPct val="90000"/>
              </a:lnSpc>
              <a:spcBef>
                <a:spcPts val="633"/>
              </a:spcBef>
            </a:pPr>
            <a:r>
              <a:rPr lang="en-US" sz="2400" kern="1200" dirty="0"/>
              <a:t>Statewide </a:t>
            </a:r>
            <a:r>
              <a:rPr lang="en-US" sz="2400" kern="1200" dirty="0" err="1"/>
              <a:t>Nontributary</a:t>
            </a:r>
            <a:r>
              <a:rPr lang="en-US" sz="2400" kern="1200" dirty="0"/>
              <a:t> Ground Water Rules</a:t>
            </a:r>
          </a:p>
          <a:p>
            <a:pPr marL="342900" indent="-342900">
              <a:lnSpc>
                <a:spcPct val="90000"/>
              </a:lnSpc>
              <a:spcBef>
                <a:spcPts val="633"/>
              </a:spcBef>
            </a:pPr>
            <a:r>
              <a:rPr lang="en-US" sz="2400" kern="1200" dirty="0"/>
              <a:t>Produced </a:t>
            </a:r>
            <a:r>
              <a:rPr lang="en-US" sz="2400" kern="1200" dirty="0" err="1"/>
              <a:t>Nontributary</a:t>
            </a:r>
            <a:r>
              <a:rPr lang="en-US" sz="2400" kern="1200" dirty="0"/>
              <a:t> Ground Water Rules</a:t>
            </a:r>
          </a:p>
        </p:txBody>
      </p:sp>
      <p:sp>
        <p:nvSpPr>
          <p:cNvPr id="4" name="Slide Number Placeholder 3"/>
          <p:cNvSpPr>
            <a:spLocks noGrp="1"/>
          </p:cNvSpPr>
          <p:nvPr>
            <p:ph type="sldNum" sz="quarter" idx="4294967295"/>
          </p:nvPr>
        </p:nvSpPr>
        <p:spPr>
          <a:xfrm>
            <a:off x="7543800" y="4767263"/>
            <a:ext cx="1600200" cy="273050"/>
          </a:xfrm>
          <a:prstGeom prst="rect">
            <a:avLst/>
          </a:prstGeom>
        </p:spPr>
        <p:txBody>
          <a:bodyPr spcFirstLastPara="1" wrap="square" lIns="68577" tIns="34288" rIns="68577" bIns="34288" anchor="ctr" anchorCtr="0">
            <a:noAutofit/>
          </a:bodyPr>
          <a:lstStyle/>
          <a:p>
            <a:fld id="{69936838-1DBB-4BA7-8519-E25A2E5E67D0}" type="slidenum">
              <a:rPr lang="en-US" smtClean="0"/>
              <a:pPr/>
              <a:t>34</a:t>
            </a:fld>
            <a:endParaRPr lang="en-US"/>
          </a:p>
        </p:txBody>
      </p:sp>
    </p:spTree>
    <p:extLst>
      <p:ext uri="{BB962C8B-B14F-4D97-AF65-F5344CB8AC3E}">
        <p14:creationId xmlns:p14="http://schemas.microsoft.com/office/powerpoint/2010/main" val="13095121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73398" y="233431"/>
            <a:ext cx="6286308" cy="637858"/>
          </a:xfrm>
        </p:spPr>
        <p:txBody>
          <a:bodyPr spcFirstLastPara="1" wrap="square" lIns="68577" tIns="34288" rIns="68577" bIns="34288" anchor="b" anchorCtr="0">
            <a:noAutofit/>
          </a:bodyPr>
          <a:lstStyle/>
          <a:p>
            <a:pPr eaLnBrk="1" hangingPunct="1"/>
            <a:r>
              <a:rPr lang="en-US" sz="2531" b="1" kern="1200" dirty="0">
                <a:solidFill>
                  <a:schemeClr val="bg2"/>
                </a:solidFill>
              </a:rPr>
              <a:t>Well Permitting</a:t>
            </a:r>
          </a:p>
        </p:txBody>
      </p:sp>
      <p:sp>
        <p:nvSpPr>
          <p:cNvPr id="23555" name="Rectangle 3"/>
          <p:cNvSpPr>
            <a:spLocks noGrp="1" noChangeArrowheads="1"/>
          </p:cNvSpPr>
          <p:nvPr>
            <p:ph type="body" idx="1"/>
          </p:nvPr>
        </p:nvSpPr>
        <p:spPr>
          <a:xfrm>
            <a:off x="473398" y="964455"/>
            <a:ext cx="7956109" cy="3616413"/>
          </a:xfrm>
          <a:effectLst/>
        </p:spPr>
        <p:txBody>
          <a:bodyPr spcFirstLastPara="1" vert="horz" wrap="square" lIns="68577" tIns="34288" rIns="68577" bIns="34288" anchor="t" anchorCtr="0">
            <a:noAutofit/>
          </a:bodyPr>
          <a:lstStyle/>
          <a:p>
            <a:pPr marL="0" indent="0">
              <a:lnSpc>
                <a:spcPct val="90000"/>
              </a:lnSpc>
              <a:spcBef>
                <a:spcPts val="633"/>
              </a:spcBef>
              <a:buNone/>
            </a:pPr>
            <a:r>
              <a:rPr lang="en-US" sz="2000" u="sng" kern="1200" dirty="0"/>
              <a:t>Statutory Authority </a:t>
            </a:r>
          </a:p>
          <a:p>
            <a:pPr marL="342900" indent="-342900">
              <a:lnSpc>
                <a:spcPct val="90000"/>
              </a:lnSpc>
              <a:spcBef>
                <a:spcPts val="633"/>
              </a:spcBef>
            </a:pPr>
            <a:r>
              <a:rPr lang="en-US" sz="2000" kern="1200" dirty="0"/>
              <a:t>Outside Designated Basins</a:t>
            </a:r>
          </a:p>
          <a:p>
            <a:pPr marL="800100" lvl="1" indent="-342900">
              <a:lnSpc>
                <a:spcPct val="90000"/>
              </a:lnSpc>
              <a:spcBef>
                <a:spcPts val="633"/>
              </a:spcBef>
            </a:pPr>
            <a:r>
              <a:rPr lang="en-US" sz="1800" kern="1200" dirty="0">
                <a:solidFill>
                  <a:srgbClr val="53585F"/>
                </a:solidFill>
              </a:rPr>
              <a:t>C.R.S. 37-90-137(1)</a:t>
            </a:r>
            <a:r>
              <a:rPr lang="en-US" sz="1800" u="sng" kern="1200" dirty="0"/>
              <a:t>f</a:t>
            </a:r>
          </a:p>
          <a:p>
            <a:pPr marL="800100" lvl="1" indent="-342900">
              <a:lnSpc>
                <a:spcPct val="90000"/>
              </a:lnSpc>
              <a:spcBef>
                <a:spcPts val="633"/>
              </a:spcBef>
            </a:pPr>
            <a:r>
              <a:rPr lang="en-US" sz="1800" kern="1200" dirty="0">
                <a:solidFill>
                  <a:srgbClr val="53585F"/>
                </a:solidFill>
              </a:rPr>
              <a:t>C.R.S. 37-92-602(3)(b)</a:t>
            </a:r>
          </a:p>
          <a:p>
            <a:pPr marL="285750" indent="-285750">
              <a:lnSpc>
                <a:spcPct val="90000"/>
              </a:lnSpc>
              <a:spcBef>
                <a:spcPts val="633"/>
              </a:spcBef>
            </a:pPr>
            <a:r>
              <a:rPr lang="en-US" sz="2000" kern="1200" dirty="0"/>
              <a:t>Inside Designated Basins</a:t>
            </a:r>
          </a:p>
          <a:p>
            <a:pPr marL="800100" lvl="1" indent="-342900">
              <a:lnSpc>
                <a:spcPct val="90000"/>
              </a:lnSpc>
              <a:spcBef>
                <a:spcPts val="633"/>
              </a:spcBef>
            </a:pPr>
            <a:r>
              <a:rPr lang="en-US" sz="1800" kern="1200" dirty="0">
                <a:solidFill>
                  <a:srgbClr val="53585F"/>
                </a:solidFill>
              </a:rPr>
              <a:t>C.R.S. 37-90-107 – Groundwater Commission</a:t>
            </a:r>
            <a:endParaRPr lang="en-US" sz="1800" u="sng" kern="1200" dirty="0"/>
          </a:p>
          <a:p>
            <a:pPr marL="800100" lvl="1" indent="-342900">
              <a:lnSpc>
                <a:spcPct val="90000"/>
              </a:lnSpc>
              <a:spcBef>
                <a:spcPts val="633"/>
              </a:spcBef>
            </a:pPr>
            <a:r>
              <a:rPr lang="en-US" sz="1800" kern="1200" dirty="0">
                <a:solidFill>
                  <a:srgbClr val="53585F"/>
                </a:solidFill>
              </a:rPr>
              <a:t>C.R.S. 37-90-105 – State Engineer, small capacity wells</a:t>
            </a:r>
          </a:p>
          <a:p>
            <a:pPr marL="457200" lvl="1" indent="0">
              <a:lnSpc>
                <a:spcPct val="90000"/>
              </a:lnSpc>
              <a:spcBef>
                <a:spcPts val="633"/>
              </a:spcBef>
              <a:buNone/>
            </a:pPr>
            <a:r>
              <a:rPr lang="en-US" sz="1498" kern="1200" dirty="0"/>
              <a:t>e, time of use, point of diversion</a:t>
            </a:r>
            <a:endParaRPr lang="en-US" sz="1898" kern="1200" dirty="0">
              <a:solidFill>
                <a:srgbClr val="53585F"/>
              </a:solidFill>
            </a:endParaRPr>
          </a:p>
        </p:txBody>
      </p:sp>
      <p:sp>
        <p:nvSpPr>
          <p:cNvPr id="4" name="Slide Number Placeholder 3"/>
          <p:cNvSpPr>
            <a:spLocks noGrp="1"/>
          </p:cNvSpPr>
          <p:nvPr>
            <p:ph type="sldNum" sz="quarter" idx="4294967295"/>
          </p:nvPr>
        </p:nvSpPr>
        <p:spPr>
          <a:xfrm>
            <a:off x="6057859" y="4767200"/>
            <a:ext cx="1600151" cy="273835"/>
          </a:xfrm>
          <a:prstGeom prst="rect">
            <a:avLst/>
          </a:prstGeom>
        </p:spPr>
        <p:txBody>
          <a:bodyPr spcFirstLastPara="1" wrap="square" lIns="68577" tIns="34288" rIns="68577" bIns="34288" anchor="ctr" anchorCtr="0">
            <a:noAutofit/>
          </a:bodyPr>
          <a:lstStyle/>
          <a:p>
            <a:fld id="{69936838-1DBB-4BA7-8519-E25A2E5E67D0}" type="slidenum">
              <a:rPr lang="en-US" smtClean="0"/>
              <a:pPr/>
              <a:t>35</a:t>
            </a:fld>
            <a:endParaRPr lang="en-US"/>
          </a:p>
        </p:txBody>
      </p:sp>
    </p:spTree>
    <p:extLst>
      <p:ext uri="{BB962C8B-B14F-4D97-AF65-F5344CB8AC3E}">
        <p14:creationId xmlns:p14="http://schemas.microsoft.com/office/powerpoint/2010/main" val="705358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UNCBRGCO_0524_OF_2011_Instl 001.jpg"/>
          <p:cNvPicPr>
            <a:picLocks noChangeAspect="1"/>
          </p:cNvPicPr>
          <p:nvPr/>
        </p:nvPicPr>
        <p:blipFill rotWithShape="1">
          <a:blip r:embed="rId3" cstate="print"/>
          <a:srcRect l="-1" t="6495" r="513" b="5983"/>
          <a:stretch/>
        </p:blipFill>
        <p:spPr>
          <a:xfrm>
            <a:off x="634128" y="79"/>
            <a:ext cx="7795379" cy="5143343"/>
          </a:xfrm>
          <a:prstGeom prst="rect">
            <a:avLst/>
          </a:prstGeom>
        </p:spPr>
      </p:pic>
      <p:sp>
        <p:nvSpPr>
          <p:cNvPr id="2" name="Title 1"/>
          <p:cNvSpPr txBox="1">
            <a:spLocks/>
          </p:cNvSpPr>
          <p:nvPr/>
        </p:nvSpPr>
        <p:spPr>
          <a:xfrm>
            <a:off x="4531817" y="79"/>
            <a:ext cx="3870901" cy="857224"/>
          </a:xfrm>
          <a:prstGeom prst="rect">
            <a:avLst/>
          </a:prstGeom>
        </p:spPr>
        <p:txBody>
          <a:bodyPr lIns="68577" tIns="34288" rIns="68577" bIns="34288">
            <a:normAutofit fontScale="90000"/>
          </a:bodyPr>
          <a:lstStyle/>
          <a:p>
            <a:pPr algn="ctr" defTabSz="685835">
              <a:defRPr/>
            </a:pPr>
            <a:r>
              <a:rPr lang="en-US" sz="3164" b="1" i="1" dirty="0">
                <a:solidFill>
                  <a:schemeClr val="bg2"/>
                </a:solidFill>
                <a:latin typeface="+mj-lt"/>
                <a:ea typeface="+mj-ea"/>
                <a:cs typeface="+mj-cs"/>
              </a:rPr>
              <a:t>Stream Measurement</a:t>
            </a:r>
          </a:p>
        </p:txBody>
      </p:sp>
      <p:sp>
        <p:nvSpPr>
          <p:cNvPr id="4" name="Slide Number Placeholder 3"/>
          <p:cNvSpPr>
            <a:spLocks noGrp="1"/>
          </p:cNvSpPr>
          <p:nvPr>
            <p:ph type="sldNum" sz="quarter" idx="12"/>
          </p:nvPr>
        </p:nvSpPr>
        <p:spPr/>
        <p:txBody>
          <a:bodyPr/>
          <a:lstStyle/>
          <a:p>
            <a:fld id="{69936838-1DBB-4BA7-8519-E25A2E5E67D0}" type="slidenum">
              <a:rPr lang="en-US" smtClean="0"/>
              <a:pPr/>
              <a:t>36</a:t>
            </a:fld>
            <a:endParaRPr lang="en-US"/>
          </a:p>
        </p:txBody>
      </p:sp>
    </p:spTree>
    <p:extLst>
      <p:ext uri="{BB962C8B-B14F-4D97-AF65-F5344CB8AC3E}">
        <p14:creationId xmlns:p14="http://schemas.microsoft.com/office/powerpoint/2010/main" val="25169766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485994" y="206050"/>
            <a:ext cx="6172012" cy="857224"/>
          </a:xfrm>
          <a:prstGeom prst="rect">
            <a:avLst/>
          </a:prstGeom>
        </p:spPr>
        <p:txBody>
          <a:bodyPr lIns="68577" tIns="34288" rIns="68577" bIns="34288">
            <a:normAutofit fontScale="97500"/>
          </a:bodyPr>
          <a:lstStyle/>
          <a:p>
            <a:pPr algn="ctr" defTabSz="685835">
              <a:defRPr/>
            </a:pPr>
            <a:r>
              <a:rPr lang="en-US" sz="2847" b="1" i="1" dirty="0">
                <a:solidFill>
                  <a:schemeClr val="bg2"/>
                </a:solidFill>
                <a:latin typeface="+mj-lt"/>
                <a:ea typeface="+mj-ea"/>
                <a:cs typeface="+mj-cs"/>
              </a:rPr>
              <a:t>Measuring Diversions</a:t>
            </a:r>
          </a:p>
        </p:txBody>
      </p:sp>
      <p:sp>
        <p:nvSpPr>
          <p:cNvPr id="3" name="TextBox 2"/>
          <p:cNvSpPr txBox="1"/>
          <p:nvPr/>
        </p:nvSpPr>
        <p:spPr>
          <a:xfrm>
            <a:off x="1719054" y="1441393"/>
            <a:ext cx="2719328" cy="296552"/>
          </a:xfrm>
          <a:prstGeom prst="rect">
            <a:avLst/>
          </a:prstGeom>
          <a:noFill/>
        </p:spPr>
        <p:txBody>
          <a:bodyPr wrap="none" lIns="68577" tIns="34288" rIns="68577" bIns="34288" rtlCol="0">
            <a:spAutoFit/>
          </a:bodyPr>
          <a:lstStyle/>
          <a:p>
            <a:r>
              <a:rPr lang="en-US" sz="1477" dirty="0"/>
              <a:t>The </a:t>
            </a:r>
            <a:r>
              <a:rPr lang="en-US" sz="1477" dirty="0" err="1"/>
              <a:t>Parshall</a:t>
            </a:r>
            <a:r>
              <a:rPr lang="en-US" sz="1477" dirty="0"/>
              <a:t> Measuring Flume</a:t>
            </a:r>
          </a:p>
        </p:txBody>
      </p:sp>
      <p:pic>
        <p:nvPicPr>
          <p:cNvPr id="66568" name="Picture 8" descr="http://t0.gstatic.com/images?q=tbn:ANd9GcTnRxbD9hYGOnPMClVU2bEpFCMGTDm5xhltga-yXZjVdyxLDqtIjQ"/>
          <p:cNvPicPr>
            <a:picLocks noChangeAspect="1" noChangeArrowheads="1"/>
          </p:cNvPicPr>
          <p:nvPr/>
        </p:nvPicPr>
        <p:blipFill>
          <a:blip r:embed="rId3" cstate="print"/>
          <a:srcRect/>
          <a:stretch>
            <a:fillRect/>
          </a:stretch>
        </p:blipFill>
        <p:spPr bwMode="auto">
          <a:xfrm>
            <a:off x="1554416" y="2129745"/>
            <a:ext cx="3091626" cy="2057337"/>
          </a:xfrm>
          <a:prstGeom prst="rect">
            <a:avLst/>
          </a:prstGeom>
          <a:noFill/>
        </p:spPr>
      </p:pic>
      <p:sp>
        <p:nvSpPr>
          <p:cNvPr id="66570" name="AutoShape 10" descr="data:image/jpeg;base64,/9j/4AAQSkZJRgABAQAAAQABAAD/2wBDAAkGBwgHBgkIBwgKCgkLDRYPDQwMDRsUFRAWIB0iIiAdHx8kKDQsJCYxJx8fLT0tMTU3Ojo6Iys/RD84QzQ5Ojf/2wBDAQoKCg0MDRoPDxo3JR8lNzc3Nzc3Nzc3Nzc3Nzc3Nzc3Nzc3Nzc3Nzc3Nzc3Nzc3Nzc3Nzc3Nzc3Nzc3Nzc3Nzf/wAARCACfAHoDASIAAhEBAxEB/8QAHAAAAgMBAQEBAAAAAAAAAAAABQYDBAcCAAEI/8QAQhAAAgECBQIEAwUFBQcFAQAAAQIDBBEABRIhMQZBEyJRYRQycQdCgZGhFSOxwdEWJDNSYnKCkrLC8PFDRGOj0+H/xAAYAQADAQEAAAAAAAAAAAAAAAABAgMABP/EAB8RAAMBAQADAQEBAQAAAAAAAAABEQIhAxIxQSIEYf/aAAwDAQACEQMRAD8AQM0omradSi2nQ32YkFbfTnABGVQChOr1HYYbsonR41ESao3O7Hlva3pgnW/ZjXVHTr51lmiSfTrNGhLFkA3tt8197dx746/Mkv6Rw+DfX42J+c5tHWUtNRUayR00Fj5xYs2n0ueCW798CMeB1WI3Bx7HK3XTszlZUR9xrn2JT+FGItShpJ2Kj1G2MqoaZqysgpUNmmkCargaR3O/oLnGjZnWQ9OZxkEcM0cQp9Cs0hCqyKoBLEAjfYk+uE0W8cVbHrrPJqWHMP22lRJHHJHdyGGiJhuW/wBN9rnjbfAKnzOry0MFrZI4WsxC6wUINjtuoFj6e9zi9WV0WdUmZ5JK5RRIipJfdI5PNDJ9FkIX6FsKPS8VXT9OvHNT6HevnieVnAMDLHELXJta4Yd9+B3wMr9DrjhqnSeeGuialq5VM8diurZ2FvyJHt7YYS6gbm312xnPS2Tz6pKqSLwUh2AdrWNuV3Nr7X979uGWOrldAZUALWJVreXbjbbFKSa6GaiS24ItjlJ7clT9GwJkqGax2FhwBa2IjUOD2/HAFgcerjXZiFPuRirU1aFSAyt74FNK5NzYe684idiTe++MaFsyqfp6Y94v+j9MU7nHODAH56oa6SkkVgx0rx/p+mNF6V68qKIqFclD9w3IA9v/ADjMAdtsdqXTzIzKfriuNuRqoTyeJN1cZqPV+UUvU9O1VktHRUlU0vizExhTMxBv5gL7k37AnkDGbV2V5hl+v42iqIQhGp2TyC/HmG2/1xNR57mFI91qGYehw3ZR1hK6hSzXvd42GoabjfE/LrGVUU/z48m9+mir9mmXlpK3N2phOlLGFjGgu1yfM6IN20jY23Goe9tP6eky6qhdKaAGnLt+7lXUAwspADXItaxHriv09X0C5S9V8PTxyJMIlYAppD+Y2ZR5f5n07WTndDPmrwW8KtjS8imRPMtzvb2BBN/UYinXS+senGxoy+ipY6mBo4Y1IOkEKAdJ7fT2xnHT2QVs3RWWU2W0sNQWlqBUrUPpuhJW5sDf5RtbcemHymz3KIpYFfNKIO58ifEKXe3+Vb3J9hjv4BshyhKSmmYRLe8mgXuzEkb7Dcn3sMUcJt1oqiKSip6eCoVAwQMVT5d8eCgi9xiCSQtuFY2+9a5/PERncfdt9cC8Myw53tiNsQtKzb/wx88Tfc/ngUBLfH218Qa/fHQkI5wUwQ7OPWxwX2v2xzdfRfywRYfnRQwQtpaw5NrgdsSBio0G4HNiLYZZspaanVBAruoCqNZIa4Lhbg7n3Avta+BVZl0kbwlYbR6fMzOQC1ybAMb8W79jgLcKvDBjc33scMPTCTxyPW0LUkz0y2KSk7hj8pUjcWB7HfFOiovizef93A8oR31ou/GlL3DH2F/e3dyp84yzIcnlhhRi8DFZIR88gYncvwe97bAdsDToccKGTdReJVSGmoRDH8RG7UyyhlLaZANJI4Gx3uePbDxSz0bZi3iVjSxHxNcZLBfMDsuxsbkYyTp7MIKGvhaqkkShWTWyout9gdIHqbkA3w6nrjpojS1Pmzb3JSKIXPtdr4ZcF3/RqeVZr07lwBpdMRAuQIWZgTz5rXIuTe+LHWNBSdRdMeA8jCmmmRw6k32JO1iPTGUL190sgsMvzn/6f64ZaD7RcozShhyylo6uJBUJFHLJps7tqIFr/jgMwMn+z+ljuY8yzFBewMdSQP1viuOiZ0H7jqPOVPa1Uf5DDsoViNL2v/mGI3Qgnv627YFAKCdL5zACIeqMw9vEYSf82OTkvVS7x9TSAejUsbYbbnvj2BQwT2y7raOxiz+ncektHGo/RTji/XkWxfKpxzcxMP4AYc8fCNsGiiglf1sj2ly7LJdtgjuh/U4ZYGzAwRmojo45io8RPHXytbcfN64+dT52vSeTNOqCXNqgFaSC2rTtu5HcD+g74waeaoqJpJ5pJpJZWLvIWPmJNyfxwaH1po1LmNPHUpNTU+svIkVUu50MLBbKQdiPpurXwMlNPJpWetPiyuSkdVC3lJPDAXb1HYD1GLNT4sdWqZXC88ijSVAPnW5JNtz2F+Dtq24BWqyypemiqTRUyVjai0UzCy6TsxZdm4uL6fcHbETobiZXyHIaOeV6hJoXQgoiQjuNjd73Pe1uD3vuVrrOiTK54kilV3JIVoyFMQB+VlG1rGwNhsALbYYKrMjCqT0DpG41CYrOGVWtuF233O38uwTNKYVUSM7lZ3XZljBCggHzMBsCf43POGy+knrM4hVeRpHLuxLHk4+wlFlUugkUMCULEah3FxxfHpIZYTpljZWHN+PzxJGyeHY0okcG+su249LAj88VELWbJlx0zZUHSFx/hyuWZDYXBPtc40f7JKGmmyXNjNTxvUQVCspcbxMU5H8PzxnbJFFSJWU0ipEso/dSqCRLb5Q33gAAeBbYcnGjfY3IIo86hCu5tEZO5LENc/rb8MKEbUPmve388TtIWsQTf6YrrcHSQQR6jEqH1GA2E9j2nHdwe2OTzjGOdN8fZJqXLqKXMsyfRSQKWJHLEdrYlgjMsoQG3q3oMJmc1f8Aaargp6aWA5Sku8esapgAdwDa9+1rjSL97ANw0pcFAc4IzjO6WCSWot8PTu9hEt9iSWtsPQXJbtjj+yOTjZIIVXsNd7D6+Jg1S0V5JFTUBKfOzAE2vstwLgAbb7bYjEeWEXfMEibvG1WgKn0I1bWwlZTgFqy65lPKkymmASz6CHNiBe53N7E+W9ttu5jaikkaOXxCDKwYqEGlmvtxpN+TubC1+cQo+b1tXVLVZmYEfSIfhwrEyEbD7wK6VYkm/PPbB6k6ceOaF6mpk1yJ4fhSv5ma4YkAAADkna+5IthYPwF13Ta18qNVFy6FWHgqUVdHoy+VDY3FwDt+OKcvTEUsy1sivEY1VWaN9SsQb7C7HT2A3/lhoPS1OsEhq4jZVF4kdwpLchjcB/oRbnY8YD1OXnLZxW0dZMLWDQNI7qwuNhvpXYbEABbd8GCa8aYGl6HaYSuEhF0BVJBa+o21X3II5Pqe+2IqTo0wETTRFizBFNMA11233HPN9rW73w/5XOcyovikp541toZADyPm2KgnfuRYgA47koZxEXmfVqHyxgKy+bm9xe/t6fgdXArGUZXmcdJSI0MCh6haeVfER77EENcAWJcEjfiwtawxV6NTOzQ5pPk9ctALxNLUynTGQA5ZSSpA+YH8sMXW9DSNmKraT4moVI7rFxud7kAkni19rX74Ys0oIOjvs4/ZChBVVY8OfR953FnPoRayj2AxTPwTS6KwfrlCLZ1lj25DeH/+Yx9XNuukP+JlUo48pjN/1GHuGUMq/ONr+YYkOg/OB+IwwkEI9QdeRWvk9JIebiO+r/hkx7+2PVkKk1PTSuf/AI1kBP4XbD40NPIP3kET/wC0gP8AHFvLMupZpS5poEji8zFYwNvw9r4xhWzfPZ8zyyly2ig8GeSnV8xBJBRyuoxetwbAg2229Rgf09k1bqWOrESEMXPnv5mXewO6Wtt9LcWxDluZTx12YVckyypU1L1KwabNYMAAGO19Nx/vYYauSoongjljQrLFuElAJIIG1/Y8XuCN7Ym3Si44XUy2SjijWJySSC2tVYM173t+ot37Y94E33pgT388g/g2K5lSKCoZFBSKPVU+I5UrGq31X+h7Md9vTFX9v0w2WtfSOLxSHb88KMFsvmDVcskNLEjqL64tJL24VWtwNvu9/wAya1zVc0vwo1SQPpVDGQtwO5sLjY8G255tbFKrooqDNlWFpkp3AeZjezWBIUW4Gx2FtzicTaKYLJG0cRAEh8a3K2uduflPH88AJ0lbLPDL8ZRIYjtCYlEnc2JFrgAAE7W8xAvYE+ny0StHOrUrR67lJYjqN7W0kGwN/Y89ucQSLHGfB8ZS1xKFSQb2IIG4sB6DvfFOrpzLOGku4Fhbx21IvAIte+9t/UH2uKB7SC7S5fR6pqiSWNGK60eQMqm1jYdvQ+xI74r1VSiufhmEwAGxZ1KqBccc3v7WxWqFDQFo6XxgWCnxySVN7Ei++363/OKloZamZoqOL4NEf96zKjF42v5hZiTq3tf/ADG45wfor0IPWNPmtRUfHZYtTGIh56pGKPpAvuwA2FxsRcH8sLb1vVJSGWTNK+dJVVo/Eq/E2IuNmO22H/7S+soqKgfp7JHIIQxVMoN9N7+UHud7k/hhTpYwaahNvliNh7DSPy3x0YXIybJ4z9oOgNGZXW3P92c4kOd9f0iAyZfLKOLijD3/AOHGlUOVRGjhWNSi6FJZbAttxfHc2XCGxiaV3kb/AAw3PuT2GMzGYN1l1bA1psqS47PQSrf9Rhi6J6vr8ypc5Svgp4GhjQKIgyNqclTfWxGwucMhoKpbRRu0exLNGSbn/vjAWsoETpKrmpKaNqxKws7vIFLuJCjMzn07/TAfwPwoLTinlSdEUfF30E05+QC5XUDbleTYEHvbBOStVp4hNDCiSIdcEs4fSe1kFwTYDcACw3NtsQZVDU5fTU8GcwRu8wssNAxYKVICtdiQPLfcH2t6/Kqtp8nrvAmVjJIWEMQa3glgRbkgD5vb8cRXOFlWqFIqIzwV6fCzU89UiK9k0yFFANrHYDYmxt3GxtgaOn8qYBmyNix3OuBNX43N7/XFKgzuiimp6NJKikvKrI6z3CKrHSoOkWXcbWtYd7XxDN9oWXJK6SZdmiOrEMkdSAqnuAL8Y0f4D4aFBLNJGanMrsuohfC+UqQOx3G4P9cDszleeNJ6SdI9bsobcg3JI0JvqY7WuOzY7y2Waem01g/eAAOC5dXNuWcDcc3PF7dwSQ+axz00spRI2jlUrHKLqS91sispuNRBBJBuQPQXwZSf9oQR1dPQu09T42pEJidwA26+IQtgL+uw39L4jzDqjLKamgWOlSSNtQjcOCL35sPNuwJJAsNN9r4ERRTrPSVkgNLNJVRK6xxE+LdtIAtuLcE6rWDAjAB48yzvMKZ8jjrIqwk05bw1iZkYCRSbbKgZXJI4BHrgrKbE0PeQ51V5tmKRQUDwyuuqQyJpKAXJYbkEX9fUgc4i656spsnoqjLMtmIr2FpZALaL8m47kenGIs96hh6NyJqCKsFZncqhZp3t5j3Nh8qrc6V/qTjMRBLUUM07yM7Odasxv4m/mJPrvximceord4CJ5NYGgXuePX0w8ZLS+NR0QILn4cNfiyliT/yjCLIgVigOyXBt640GhqWgyKIQWMv7LSNbjYFkv/1D88VENUo20UsIUqPItgD7Y6EykX+6wtv9cAIcxSYOaSpilj0qIzpt90f1x3PW1KF4lAdUBJJNhsN/w/phbQxhzxUDBGvfTf02wv8ATUorOns4i1NZK6tUsp8w/eM2xPscV6nOJUg1Gn06UHzGwO4GKH2TVfxcGf082lWOYOxQn5dd+D9RgP4ZfS9QB6OlMyxwrKw1T+Mx8YjgNqtckLbY3Gw3thcroFzWgjfxZmaMh3iYmnYG19/QgXF+OcWIc/TJJHjrFrJI2l8JZjGrLFbbzKukjf0Bv2wSFTBmQLSIsMrBliqACUexBHmvcC9tj6W9sc/fp0/8FeioKGCtllrapaKKopzDC1RTsqwb3SRJFuLhk3U6Ni3ti5BkP2gRwRokUDKqgBgkbAi3N+/1warsq+MWam8zh0sNMwUWYcpsLbgnsOecCFyynCgT0tKZbecmWQHV34FufTDexNvoWpsuzaWrSSKJRLFNoeUVLkFBsSCb2N9j/vC4G2DE9caSHwZ2hmQpeaVhZgTbz6bb3F7m5PGxucCIs2/bNVJEKrR8MCxFMxClSpALNYNfk3FgLbcb3KyWpa3iwyVsfhtqp0XxNRAsLXAtuGN7YDhmLOYZ4s1XWRRpJlssDKZPAkHhybDQxO3lICkbgWHa+ypPnHUWS1rQU2bVUTEsqBXNil9iCw+Ww/TGm1cdIaZw0cAgkjZUaWGN1pFC+YMCBYb+a7HkkHnCD1PQ1BdYkSmfL1BkpTTmFEYFVGpgqK12sW9OwvbD4Br4Ls+b5lVzmWrWnqpAdLNPTRuTttvpvb8cW1z+vWkFOcrpvhxswWORb/ire2IkpI0q0RifDYEg8b3It+n64kqH+HgcldLcje4UcfzxacJdKTZjQtIZDlSxsGv+6qpPy82rBJepKRoJYTS1S+JGEXTKjFLKBtsOy/rgdl5EdJJO3JPJF77DBCoRYekIWZF8SeYHUBvyW5+i4HsGF/KuqMty8hf780f3k8JDva3+cW/Ltg/H1fkk1m/aEsbluGhfb67H+OM3VksQ6g4mrYKUL+7BDdxqwFz4FujvX5xRSUjrSZnSzSSadKyThAp1X7gfxxY+y6ofLs3zM1c1IBUor+WsifUwZj91jv5jjMnAU2XvzixltAcwqhCrKgsSzEE6Rtf+Pt9cFgNh6hqoswqqzK6+nSGoRw1LO1rVcTG52IIJC2uRfgE8YqZdkk0GX6qaYrLJLrCSSKVU2N0uQStyVJIBsV5wRqKJsxhSogSOpZKeKCN0OpNJKoTvYEqA1xzYj2v0s0mazSiO8VJTlVEgJViq3vc2vc+VhyTqI7YgX/CShZ2y9KeZzD4QYqHBYeHyDff1tbjzDEqR1hRTHTO6EDS6M2lh6j2x9p4gsMIIqI/BYFSSo8UAndgAOSO1r9hziNsyrdR/u0jb/MNr+9rbYUDbovz5nQ5Vqqa2FJI6yYlooqcKblATJZzcC+/pYjb0sPmGTTU09SaaaiqoCEcSqEfQN+x8y7+/03wqZ68eeSJN4dXSixWPxQGsdgVC82sAb6mPI3FsAYMszKeaNwkstKG8s+pjESfRgDf0Nt9rc4f1TQvsjSajOVioZGWQ1EiRiQ/vAGhsNWt9rmw22Ft+N8KFXndBm8lPTUlO0bRRy3lICXLbnSAbAeUHjkn1OLGY0lXQZL4tTUK1CWKAFtMhNvQiwNzxYkAfmp5fpjrIXQMGI0sTYjjtg4S+m00nEHfh9NJATbWgs3cm5OB+cEx0xS/nYAH234wVJKRlANwPLcfT/wDuF+tDPVKrHdnv+WKWC6VJJLRUSpa+wupxezOW+Q5NTKrX0PK59DwP+rFOuULA0hbvb8//ABgqmVzy5LDWuGCKzUi8jzeU3G3B8Qj/AHTgZVB8or6vXtjtpCTdjv3xAu9r98fW5OGa6KjxJN8XcoJ8eVAVDyQMqMzFdJ2N9vp9OcVEUX83GLeUVb0NU8qxCVTGyujLdWW42b/TsL4zCht6UzOpjkqFrZ2DQBVdiwGkfLpYcMCeO4vcG7WxoHgQ0tQstLJOIZE8I05fUgILttfcHZhe5BsOMZpUZnTSJLX0tJJBLGrDVfxVQGwFiRyNhY7WOHOhq4VrJoWeWXROhlWRGUWsNDqTyOE7Hg/WOkV9hez/AKtqVgjo4zPC0bHxEeQl5CRezkEEAE8D8+MA26rzUkn9sZku/wAqsgA9hvhir6LII6ivpa2pFLCbVKNI95JH3BRbAmw32O/mNu2IF6g6WhURf2TyiTQNOvXKdVu9774ZQV05oa6ljm8eDVT0rC6FVVXLG9lLNck2W2oGw9ASt5srzXwZahpczu4EjoIHSXQgBNzcXtYG5W5tY2JsQjVFQ00KwiSbQvyxu2pVvzbj+GKmo7X7G4+uD6oD0HOpcxraySOOteCS13SWAgrIDybjne/O4OBlC6iqp/Md5AG/PbFUm+JIfnUjnUP44KUFtY6yqH7j5RcX5theK6szkPJjS1vUn/zhmpU8RAAL7b/p/XALLlEhqaogDxZtK27ja38cLl1VldpKJFWt8jpJJcoraip4Nh/W2Grp5K3Nckkok8GA5ZHLVztJfUX1MUFjbkki3uD23q9O5QM86jgDhFoaKUK6vc+KRd2Fv9lWO+21u+KHSeaOM4qamqbatkHjaByzEsNvS98UyS25wWoVDMAb2AufYDBOLKlmUSvOIYCNRd1t3HBO3fDLX9NUbVbSLCzCQlrrJpttxb64p5lk1FltKtVpclTa+rknj/u+LLxz6RflT4hWqFjSZ0hfXGDZX/ze/wCmCEVSoyIIkERKtollUESKC1wL3sQbkbjtilX+GsxjiFhHaPjkgbn88X8k0rQZo7RCRVij1Ie6art9CBuPcYi0VR6izFYaCWARRojVKsX0hnW47A+mm4t352w1dEVb1/VlDrqpvC/9wv8A6c8KRsrs6X28q33HftcEpS3gWoiAv/huG4+h29Q3HvgzkaPHBVTkSpI0Hhxy6wQQ5+XTzwrb6htcW3wrQaNPUuTUuZ1MuaVTyL8W6+AyalMpIJtINNl2HzAcAbYUT0nmxJKCmKH5Ss4It+eC0bU2YoAairhqY0u7BhpkJ5bTY9t7XG98evmsnnStBVtwbkXH0HGJptfpZ5T6f//Z"/>
          <p:cNvSpPr>
            <a:spLocks noChangeAspect="1" noChangeArrowheads="1"/>
          </p:cNvSpPr>
          <p:nvPr/>
        </p:nvSpPr>
        <p:spPr bwMode="auto">
          <a:xfrm>
            <a:off x="1190729" y="-452345"/>
            <a:ext cx="714353" cy="935803"/>
          </a:xfrm>
          <a:prstGeom prst="rect">
            <a:avLst/>
          </a:prstGeom>
          <a:noFill/>
        </p:spPr>
        <p:txBody>
          <a:bodyPr vert="horz" wrap="square" lIns="68577" tIns="34288" rIns="68577" bIns="34288" numCol="1" anchor="t" anchorCtr="0" compatLnSpc="1">
            <a:prstTxWarp prst="textNoShape">
              <a:avLst/>
            </a:prstTxWarp>
          </a:bodyPr>
          <a:lstStyle/>
          <a:p>
            <a:endParaRPr lang="en-US" sz="738"/>
          </a:p>
        </p:txBody>
      </p:sp>
      <p:pic>
        <p:nvPicPr>
          <p:cNvPr id="66571" name="Picture 11" descr="C:\Users\bwh\Desktop\flume.bmp"/>
          <p:cNvPicPr>
            <a:picLocks noChangeAspect="1" noChangeArrowheads="1"/>
          </p:cNvPicPr>
          <p:nvPr/>
        </p:nvPicPr>
        <p:blipFill>
          <a:blip r:embed="rId4" cstate="print"/>
          <a:srcRect/>
          <a:stretch>
            <a:fillRect/>
          </a:stretch>
        </p:blipFill>
        <p:spPr bwMode="auto">
          <a:xfrm>
            <a:off x="5174741" y="1348981"/>
            <a:ext cx="2281466" cy="2973386"/>
          </a:xfrm>
          <a:prstGeom prst="rect">
            <a:avLst/>
          </a:prstGeom>
          <a:noFill/>
        </p:spPr>
      </p:pic>
      <p:sp>
        <p:nvSpPr>
          <p:cNvPr id="4" name="Slide Number Placeholder 3"/>
          <p:cNvSpPr>
            <a:spLocks noGrp="1"/>
          </p:cNvSpPr>
          <p:nvPr>
            <p:ph type="sldNum" sz="quarter" idx="12"/>
          </p:nvPr>
        </p:nvSpPr>
        <p:spPr/>
        <p:txBody>
          <a:bodyPr/>
          <a:lstStyle/>
          <a:p>
            <a:fld id="{69936838-1DBB-4BA7-8519-E25A2E5E67D0}" type="slidenum">
              <a:rPr lang="en-US" smtClean="0"/>
              <a:pPr/>
              <a:t>37</a:t>
            </a:fld>
            <a:endParaRPr lang="en-US"/>
          </a:p>
        </p:txBody>
      </p:sp>
    </p:spTree>
    <p:extLst>
      <p:ext uri="{BB962C8B-B14F-4D97-AF65-F5344CB8AC3E}">
        <p14:creationId xmlns:p14="http://schemas.microsoft.com/office/powerpoint/2010/main" val="25617103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6" descr="Grand Mesa Water 6-21-2010 028"/>
          <p:cNvPicPr>
            <a:picLocks noGrp="1" noChangeAspect="1" noChangeArrowheads="1"/>
          </p:cNvPicPr>
          <p:nvPr>
            <p:ph idx="1"/>
          </p:nvPr>
        </p:nvPicPr>
        <p:blipFill>
          <a:blip r:embed="rId3" cstate="print"/>
          <a:srcRect/>
          <a:stretch>
            <a:fillRect/>
          </a:stretch>
        </p:blipFill>
        <p:spPr>
          <a:xfrm>
            <a:off x="1143105" y="79"/>
            <a:ext cx="6857791" cy="5143343"/>
          </a:xfrm>
          <a:noFill/>
        </p:spPr>
      </p:pic>
      <p:sp>
        <p:nvSpPr>
          <p:cNvPr id="3" name="Slide Number Placeholder 2"/>
          <p:cNvSpPr>
            <a:spLocks noGrp="1"/>
          </p:cNvSpPr>
          <p:nvPr>
            <p:ph type="sldNum" sz="quarter" idx="4294967295"/>
          </p:nvPr>
        </p:nvSpPr>
        <p:spPr>
          <a:xfrm>
            <a:off x="6057859" y="4767200"/>
            <a:ext cx="1600151" cy="273835"/>
          </a:xfrm>
          <a:prstGeom prst="rect">
            <a:avLst/>
          </a:prstGeom>
        </p:spPr>
        <p:txBody>
          <a:bodyPr spcFirstLastPara="1" wrap="square" lIns="68577" tIns="34288" rIns="68577" bIns="34288" anchor="ctr" anchorCtr="0">
            <a:noAutofit/>
          </a:bodyPr>
          <a:lstStyle/>
          <a:p>
            <a:fld id="{69936838-1DBB-4BA7-8519-E25A2E5E67D0}" type="slidenum">
              <a:rPr lang="en-US" smtClean="0"/>
              <a:pPr/>
              <a:t>38</a:t>
            </a:fld>
            <a:endParaRPr lang="en-US"/>
          </a:p>
        </p:txBody>
      </p:sp>
    </p:spTree>
    <p:extLst>
      <p:ext uri="{BB962C8B-B14F-4D97-AF65-F5344CB8AC3E}">
        <p14:creationId xmlns:p14="http://schemas.microsoft.com/office/powerpoint/2010/main" val="34171477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5337" y="642996"/>
            <a:ext cx="9139965" cy="4341612"/>
          </a:xfrm>
          <a:prstGeom prst="rect">
            <a:avLst/>
          </a:prstGeom>
        </p:spPr>
      </p:pic>
      <p:sp>
        <p:nvSpPr>
          <p:cNvPr id="5" name="Title 1"/>
          <p:cNvSpPr txBox="1">
            <a:spLocks/>
          </p:cNvSpPr>
          <p:nvPr/>
        </p:nvSpPr>
        <p:spPr>
          <a:xfrm>
            <a:off x="1203777" y="50306"/>
            <a:ext cx="6970376" cy="857224"/>
          </a:xfrm>
          <a:prstGeom prst="rect">
            <a:avLst/>
          </a:prstGeom>
        </p:spPr>
        <p:txBody>
          <a:bodyPr lIns="68577" tIns="34288" rIns="68577" bIns="34288">
            <a:normAutofit fontScale="97500"/>
          </a:bodyPr>
          <a:lstStyle/>
          <a:p>
            <a:pPr algn="ctr" defTabSz="685835">
              <a:defRPr/>
            </a:pPr>
            <a:r>
              <a:rPr lang="en-US" sz="2847" b="1" i="1" dirty="0">
                <a:solidFill>
                  <a:schemeClr val="bg2"/>
                </a:solidFill>
                <a:latin typeface="Trebuchet MS" panose="020B0603020202020204" pitchFamily="34" charset="0"/>
                <a:ea typeface="+mj-ea"/>
                <a:cs typeface="+mj-cs"/>
              </a:rPr>
              <a:t>Setting the Call - Reviewing Supply</a:t>
            </a:r>
          </a:p>
        </p:txBody>
      </p:sp>
    </p:spTree>
    <p:extLst>
      <p:ext uri="{BB962C8B-B14F-4D97-AF65-F5344CB8AC3E}">
        <p14:creationId xmlns:p14="http://schemas.microsoft.com/office/powerpoint/2010/main" val="1058290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p:cNvSpPr>
            <a:spLocks noGrp="1"/>
          </p:cNvSpPr>
          <p:nvPr>
            <p:ph type="sldNum" sz="quarter" idx="4294967295"/>
          </p:nvPr>
        </p:nvSpPr>
        <p:spPr bwMode="auto">
          <a:xfrm>
            <a:off x="7669912" y="4914833"/>
            <a:ext cx="352414" cy="228593"/>
          </a:xfrm>
          <a:prstGeom prst="rect">
            <a:avLst/>
          </a:prstGeom>
          <a:noFill/>
          <a:ln>
            <a:miter lim="800000"/>
            <a:headEnd/>
            <a:tailEnd/>
          </a:ln>
        </p:spPr>
        <p:txBody>
          <a:bodyPr spcFirstLastPara="1" wrap="square" lIns="68577" tIns="34288" rIns="68577" bIns="34288" anchor="ctr" anchorCtr="0">
            <a:noAutofit/>
          </a:bodyPr>
          <a:lstStyle/>
          <a:p>
            <a:fld id="{56F2E290-62D2-4371-931A-9B687585E841}" type="slidenum">
              <a:rPr lang="en-US"/>
              <a:pPr/>
              <a:t>4</a:t>
            </a:fld>
            <a:endParaRPr lang="en-US" dirty="0"/>
          </a:p>
        </p:txBody>
      </p:sp>
      <p:sp>
        <p:nvSpPr>
          <p:cNvPr id="11267" name="Text Box 22"/>
          <p:cNvSpPr txBox="1">
            <a:spLocks noChangeArrowheads="1"/>
          </p:cNvSpPr>
          <p:nvPr/>
        </p:nvSpPr>
        <p:spPr bwMode="auto">
          <a:xfrm>
            <a:off x="6896922" y="1338131"/>
            <a:ext cx="2250807" cy="1189168"/>
          </a:xfrm>
          <a:prstGeom prst="rect">
            <a:avLst/>
          </a:prstGeom>
          <a:noFill/>
          <a:ln w="9525">
            <a:noFill/>
            <a:miter lim="800000"/>
            <a:headEnd/>
            <a:tailEnd/>
          </a:ln>
        </p:spPr>
        <p:txBody>
          <a:bodyPr wrap="square" lIns="68577" tIns="34288" rIns="68577" bIns="34288">
            <a:spAutoFit/>
          </a:bodyPr>
          <a:lstStyle/>
          <a:p>
            <a:pPr algn="ctr">
              <a:defRPr/>
            </a:pPr>
            <a:r>
              <a:rPr lang="en-US" sz="2426" i="1" dirty="0">
                <a:solidFill>
                  <a:schemeClr val="accent1"/>
                </a:solidFill>
                <a:latin typeface="+mj-lt"/>
                <a:ea typeface="+mj-ea"/>
                <a:cs typeface="+mj-cs"/>
              </a:rPr>
              <a:t>Colorado’s Major Basins and Subbasins</a:t>
            </a:r>
          </a:p>
        </p:txBody>
      </p:sp>
      <p:sp>
        <p:nvSpPr>
          <p:cNvPr id="15364" name="Text Box 38"/>
          <p:cNvSpPr txBox="1">
            <a:spLocks noChangeArrowheads="1"/>
          </p:cNvSpPr>
          <p:nvPr/>
        </p:nvSpPr>
        <p:spPr bwMode="auto">
          <a:xfrm>
            <a:off x="3982664" y="459650"/>
            <a:ext cx="481536" cy="182803"/>
          </a:xfrm>
          <a:prstGeom prst="rect">
            <a:avLst/>
          </a:prstGeom>
          <a:noFill/>
          <a:ln w="9525">
            <a:noFill/>
            <a:miter lim="800000"/>
            <a:headEnd/>
            <a:tailEnd/>
          </a:ln>
        </p:spPr>
        <p:txBody>
          <a:bodyPr wrap="none" lIns="68577" tIns="34288" rIns="68577" bIns="34288">
            <a:spAutoFit/>
          </a:bodyPr>
          <a:lstStyle/>
          <a:p>
            <a:r>
              <a:rPr lang="en-US" sz="738" dirty="0">
                <a:latin typeface="Arial" charset="0"/>
              </a:rPr>
              <a:t>Laramie</a:t>
            </a:r>
          </a:p>
        </p:txBody>
      </p:sp>
      <p:grpSp>
        <p:nvGrpSpPr>
          <p:cNvPr id="2" name="Group 41"/>
          <p:cNvGrpSpPr>
            <a:grpSpLocks/>
          </p:cNvGrpSpPr>
          <p:nvPr/>
        </p:nvGrpSpPr>
        <p:grpSpPr bwMode="auto">
          <a:xfrm>
            <a:off x="186461" y="193555"/>
            <a:ext cx="6710461" cy="4706047"/>
            <a:chOff x="259" y="507"/>
            <a:chExt cx="5200" cy="3708"/>
          </a:xfrm>
        </p:grpSpPr>
        <p:grpSp>
          <p:nvGrpSpPr>
            <p:cNvPr id="3" name="Group 21"/>
            <p:cNvGrpSpPr>
              <a:grpSpLocks/>
            </p:cNvGrpSpPr>
            <p:nvPr/>
          </p:nvGrpSpPr>
          <p:grpSpPr bwMode="auto">
            <a:xfrm>
              <a:off x="259" y="507"/>
              <a:ext cx="5200" cy="3633"/>
              <a:chOff x="259" y="507"/>
              <a:chExt cx="5200" cy="3633"/>
            </a:xfrm>
          </p:grpSpPr>
          <p:pic>
            <p:nvPicPr>
              <p:cNvPr id="15369" name="Picture 4" descr="co_base_compacts_color"/>
              <p:cNvPicPr>
                <a:picLocks noChangeAspect="1" noChangeArrowheads="1"/>
              </p:cNvPicPr>
              <p:nvPr/>
            </p:nvPicPr>
            <p:blipFill>
              <a:blip r:embed="rId3" cstate="print"/>
              <a:srcRect l="3183" t="2896" r="3809" b="12970"/>
              <a:stretch>
                <a:fillRect/>
              </a:stretch>
            </p:blipFill>
            <p:spPr bwMode="auto">
              <a:xfrm>
                <a:off x="259" y="508"/>
                <a:ext cx="5200" cy="3632"/>
              </a:xfrm>
              <a:prstGeom prst="rect">
                <a:avLst/>
              </a:prstGeom>
              <a:noFill/>
              <a:ln w="9525">
                <a:noFill/>
                <a:miter lim="800000"/>
                <a:headEnd/>
                <a:tailEnd/>
              </a:ln>
            </p:spPr>
          </p:pic>
          <p:sp>
            <p:nvSpPr>
              <p:cNvPr id="15370" name="Text Box 6"/>
              <p:cNvSpPr txBox="1">
                <a:spLocks noChangeArrowheads="1"/>
              </p:cNvSpPr>
              <p:nvPr/>
            </p:nvSpPr>
            <p:spPr bwMode="auto">
              <a:xfrm>
                <a:off x="3756" y="1351"/>
                <a:ext cx="1322" cy="571"/>
              </a:xfrm>
              <a:prstGeom prst="rect">
                <a:avLst/>
              </a:prstGeom>
              <a:noFill/>
              <a:ln w="9525">
                <a:noFill/>
                <a:miter lim="800000"/>
                <a:headEnd/>
                <a:tailEnd/>
              </a:ln>
            </p:spPr>
            <p:txBody>
              <a:bodyPr>
                <a:spAutoFit/>
              </a:bodyPr>
              <a:lstStyle/>
              <a:p>
                <a:r>
                  <a:rPr lang="en-US" sz="1371" dirty="0">
                    <a:latin typeface="Arial" charset="0"/>
                  </a:rPr>
                  <a:t>South Platte </a:t>
                </a:r>
              </a:p>
              <a:p>
                <a:r>
                  <a:rPr lang="en-US" sz="1371" dirty="0">
                    <a:latin typeface="Arial" charset="0"/>
                  </a:rPr>
                  <a:t>and </a:t>
                </a:r>
              </a:p>
              <a:p>
                <a:r>
                  <a:rPr lang="en-US" sz="1371" dirty="0">
                    <a:latin typeface="Arial" charset="0"/>
                  </a:rPr>
                  <a:t>Republican</a:t>
                </a:r>
              </a:p>
            </p:txBody>
          </p:sp>
          <p:sp>
            <p:nvSpPr>
              <p:cNvPr id="15371" name="Text Box 7"/>
              <p:cNvSpPr txBox="1">
                <a:spLocks noChangeArrowheads="1"/>
              </p:cNvSpPr>
              <p:nvPr/>
            </p:nvSpPr>
            <p:spPr bwMode="auto">
              <a:xfrm>
                <a:off x="1958" y="3354"/>
                <a:ext cx="839" cy="239"/>
              </a:xfrm>
              <a:prstGeom prst="rect">
                <a:avLst/>
              </a:prstGeom>
              <a:noFill/>
              <a:ln w="9525" algn="ctr">
                <a:noFill/>
                <a:miter lim="800000"/>
                <a:headEnd/>
                <a:tailEnd/>
              </a:ln>
            </p:spPr>
            <p:txBody>
              <a:bodyPr wrap="none">
                <a:spAutoFit/>
              </a:bodyPr>
              <a:lstStyle/>
              <a:p>
                <a:r>
                  <a:rPr lang="en-US" sz="1371" dirty="0">
                    <a:latin typeface="Arial" charset="0"/>
                  </a:rPr>
                  <a:t>Rio Grande</a:t>
                </a:r>
              </a:p>
            </p:txBody>
          </p:sp>
          <p:sp>
            <p:nvSpPr>
              <p:cNvPr id="15372" name="Text Box 8"/>
              <p:cNvSpPr txBox="1">
                <a:spLocks noChangeArrowheads="1"/>
              </p:cNvSpPr>
              <p:nvPr/>
            </p:nvSpPr>
            <p:spPr bwMode="auto">
              <a:xfrm>
                <a:off x="1245" y="2618"/>
                <a:ext cx="726" cy="239"/>
              </a:xfrm>
              <a:prstGeom prst="rect">
                <a:avLst/>
              </a:prstGeom>
              <a:noFill/>
              <a:ln w="9525" algn="ctr">
                <a:noFill/>
                <a:miter lim="800000"/>
                <a:headEnd/>
                <a:tailEnd/>
              </a:ln>
            </p:spPr>
            <p:txBody>
              <a:bodyPr wrap="none">
                <a:spAutoFit/>
              </a:bodyPr>
              <a:lstStyle/>
              <a:p>
                <a:r>
                  <a:rPr lang="en-US" sz="1371" dirty="0">
                    <a:latin typeface="Arial" charset="0"/>
                  </a:rPr>
                  <a:t>Gunnison</a:t>
                </a:r>
              </a:p>
            </p:txBody>
          </p:sp>
          <p:sp>
            <p:nvSpPr>
              <p:cNvPr id="15373" name="Text Box 9"/>
              <p:cNvSpPr txBox="1">
                <a:spLocks noChangeArrowheads="1"/>
              </p:cNvSpPr>
              <p:nvPr/>
            </p:nvSpPr>
            <p:spPr bwMode="auto">
              <a:xfrm>
                <a:off x="1557" y="1814"/>
                <a:ext cx="696" cy="239"/>
              </a:xfrm>
              <a:prstGeom prst="rect">
                <a:avLst/>
              </a:prstGeom>
              <a:noFill/>
              <a:ln w="9525" algn="ctr">
                <a:noFill/>
                <a:miter lim="800000"/>
                <a:headEnd/>
                <a:tailEnd/>
              </a:ln>
            </p:spPr>
            <p:txBody>
              <a:bodyPr wrap="none">
                <a:spAutoFit/>
              </a:bodyPr>
              <a:lstStyle/>
              <a:p>
                <a:r>
                  <a:rPr lang="en-US" sz="1371" dirty="0">
                    <a:latin typeface="Arial" charset="0"/>
                  </a:rPr>
                  <a:t>Colorado</a:t>
                </a:r>
              </a:p>
            </p:txBody>
          </p:sp>
          <p:sp>
            <p:nvSpPr>
              <p:cNvPr id="15374" name="Text Box 10"/>
              <p:cNvSpPr txBox="1">
                <a:spLocks noChangeArrowheads="1"/>
              </p:cNvSpPr>
              <p:nvPr/>
            </p:nvSpPr>
            <p:spPr bwMode="auto">
              <a:xfrm>
                <a:off x="652" y="1349"/>
                <a:ext cx="491" cy="239"/>
              </a:xfrm>
              <a:prstGeom prst="rect">
                <a:avLst/>
              </a:prstGeom>
              <a:noFill/>
              <a:ln w="9525" algn="ctr">
                <a:noFill/>
                <a:miter lim="800000"/>
                <a:headEnd/>
                <a:tailEnd/>
              </a:ln>
            </p:spPr>
            <p:txBody>
              <a:bodyPr wrap="none">
                <a:spAutoFit/>
              </a:bodyPr>
              <a:lstStyle/>
              <a:p>
                <a:r>
                  <a:rPr lang="en-US" sz="1371" dirty="0">
                    <a:latin typeface="Arial" charset="0"/>
                  </a:rPr>
                  <a:t>White</a:t>
                </a:r>
              </a:p>
            </p:txBody>
          </p:sp>
          <p:sp>
            <p:nvSpPr>
              <p:cNvPr id="15375" name="Text Box 11"/>
              <p:cNvSpPr txBox="1">
                <a:spLocks noChangeArrowheads="1"/>
              </p:cNvSpPr>
              <p:nvPr/>
            </p:nvSpPr>
            <p:spPr bwMode="auto">
              <a:xfrm>
                <a:off x="1135" y="837"/>
                <a:ext cx="574" cy="239"/>
              </a:xfrm>
              <a:prstGeom prst="rect">
                <a:avLst/>
              </a:prstGeom>
              <a:noFill/>
              <a:ln w="9525" algn="ctr">
                <a:noFill/>
                <a:miter lim="800000"/>
                <a:headEnd/>
                <a:tailEnd/>
              </a:ln>
            </p:spPr>
            <p:txBody>
              <a:bodyPr wrap="none">
                <a:spAutoFit/>
              </a:bodyPr>
              <a:lstStyle/>
              <a:p>
                <a:r>
                  <a:rPr lang="en-US" sz="1371" dirty="0">
                    <a:latin typeface="Arial" charset="0"/>
                  </a:rPr>
                  <a:t>Yampa</a:t>
                </a:r>
              </a:p>
            </p:txBody>
          </p:sp>
          <p:sp>
            <p:nvSpPr>
              <p:cNvPr id="15376" name="Text Box 12"/>
              <p:cNvSpPr txBox="1">
                <a:spLocks noChangeArrowheads="1"/>
              </p:cNvSpPr>
              <p:nvPr/>
            </p:nvSpPr>
            <p:spPr bwMode="auto">
              <a:xfrm>
                <a:off x="3847" y="2990"/>
                <a:ext cx="712" cy="239"/>
              </a:xfrm>
              <a:prstGeom prst="rect">
                <a:avLst/>
              </a:prstGeom>
              <a:noFill/>
              <a:ln w="9525" algn="ctr">
                <a:noFill/>
                <a:miter lim="800000"/>
                <a:headEnd/>
                <a:tailEnd/>
              </a:ln>
            </p:spPr>
            <p:txBody>
              <a:bodyPr wrap="none">
                <a:spAutoFit/>
              </a:bodyPr>
              <a:lstStyle/>
              <a:p>
                <a:r>
                  <a:rPr lang="en-US" sz="1371" dirty="0">
                    <a:latin typeface="Arial" charset="0"/>
                  </a:rPr>
                  <a:t>Arkansas</a:t>
                </a:r>
              </a:p>
            </p:txBody>
          </p:sp>
          <p:sp>
            <p:nvSpPr>
              <p:cNvPr id="15377" name="Text Box 13"/>
              <p:cNvSpPr txBox="1">
                <a:spLocks noChangeArrowheads="1"/>
              </p:cNvSpPr>
              <p:nvPr/>
            </p:nvSpPr>
            <p:spPr bwMode="auto">
              <a:xfrm>
                <a:off x="637" y="3290"/>
                <a:ext cx="398" cy="162"/>
              </a:xfrm>
              <a:prstGeom prst="rect">
                <a:avLst/>
              </a:prstGeom>
              <a:noFill/>
              <a:ln w="9525">
                <a:noFill/>
                <a:miter lim="800000"/>
                <a:headEnd/>
                <a:tailEnd/>
              </a:ln>
            </p:spPr>
            <p:txBody>
              <a:bodyPr wrap="none">
                <a:spAutoFit/>
              </a:bodyPr>
              <a:lstStyle/>
              <a:p>
                <a:r>
                  <a:rPr lang="en-US" sz="738" dirty="0">
                    <a:latin typeface="Arial" charset="0"/>
                  </a:rPr>
                  <a:t>Dolores</a:t>
                </a:r>
              </a:p>
            </p:txBody>
          </p:sp>
          <p:sp>
            <p:nvSpPr>
              <p:cNvPr id="15378" name="Text Box 14"/>
              <p:cNvSpPr txBox="1">
                <a:spLocks noChangeArrowheads="1"/>
              </p:cNvSpPr>
              <p:nvPr/>
            </p:nvSpPr>
            <p:spPr bwMode="auto">
              <a:xfrm>
                <a:off x="1191" y="3694"/>
                <a:ext cx="718" cy="239"/>
              </a:xfrm>
              <a:prstGeom prst="rect">
                <a:avLst/>
              </a:prstGeom>
              <a:noFill/>
              <a:ln w="9525" algn="ctr">
                <a:noFill/>
                <a:miter lim="800000"/>
                <a:headEnd/>
                <a:tailEnd/>
              </a:ln>
            </p:spPr>
            <p:txBody>
              <a:bodyPr wrap="none">
                <a:spAutoFit/>
              </a:bodyPr>
              <a:lstStyle/>
              <a:p>
                <a:r>
                  <a:rPr lang="en-US" sz="1371" dirty="0">
                    <a:latin typeface="Arial" charset="0"/>
                  </a:rPr>
                  <a:t>San Juan</a:t>
                </a:r>
              </a:p>
            </p:txBody>
          </p:sp>
          <p:sp>
            <p:nvSpPr>
              <p:cNvPr id="15379" name="Text Box 15"/>
              <p:cNvSpPr txBox="1">
                <a:spLocks noChangeArrowheads="1"/>
              </p:cNvSpPr>
              <p:nvPr/>
            </p:nvSpPr>
            <p:spPr bwMode="auto">
              <a:xfrm>
                <a:off x="571" y="2913"/>
                <a:ext cx="510" cy="162"/>
              </a:xfrm>
              <a:prstGeom prst="rect">
                <a:avLst/>
              </a:prstGeom>
              <a:noFill/>
              <a:ln w="9525">
                <a:noFill/>
                <a:miter lim="800000"/>
                <a:headEnd/>
                <a:tailEnd/>
              </a:ln>
            </p:spPr>
            <p:txBody>
              <a:bodyPr wrap="none">
                <a:spAutoFit/>
              </a:bodyPr>
              <a:lstStyle/>
              <a:p>
                <a:r>
                  <a:rPr lang="en-US" sz="738" dirty="0">
                    <a:latin typeface="Arial" charset="0"/>
                  </a:rPr>
                  <a:t>San Miguel</a:t>
                </a:r>
              </a:p>
            </p:txBody>
          </p:sp>
          <p:sp>
            <p:nvSpPr>
              <p:cNvPr id="15380" name="Text Box 16"/>
              <p:cNvSpPr txBox="1">
                <a:spLocks noChangeArrowheads="1"/>
              </p:cNvSpPr>
              <p:nvPr/>
            </p:nvSpPr>
            <p:spPr bwMode="auto">
              <a:xfrm>
                <a:off x="2126" y="678"/>
                <a:ext cx="490" cy="405"/>
              </a:xfrm>
              <a:prstGeom prst="rect">
                <a:avLst/>
              </a:prstGeom>
              <a:noFill/>
              <a:ln w="9525" algn="ctr">
                <a:noFill/>
                <a:miter lim="800000"/>
                <a:headEnd/>
                <a:tailEnd/>
              </a:ln>
            </p:spPr>
            <p:txBody>
              <a:bodyPr wrap="none">
                <a:spAutoFit/>
              </a:bodyPr>
              <a:lstStyle/>
              <a:p>
                <a:r>
                  <a:rPr lang="en-US" sz="1371" dirty="0">
                    <a:latin typeface="Arial" charset="0"/>
                  </a:rPr>
                  <a:t>North</a:t>
                </a:r>
              </a:p>
              <a:p>
                <a:r>
                  <a:rPr lang="en-US" sz="1371" dirty="0">
                    <a:latin typeface="Arial" charset="0"/>
                  </a:rPr>
                  <a:t>Platte</a:t>
                </a:r>
              </a:p>
            </p:txBody>
          </p:sp>
          <p:sp>
            <p:nvSpPr>
              <p:cNvPr id="15381" name="Text Box 17"/>
              <p:cNvSpPr txBox="1">
                <a:spLocks noChangeArrowheads="1"/>
              </p:cNvSpPr>
              <p:nvPr/>
            </p:nvSpPr>
            <p:spPr bwMode="auto">
              <a:xfrm>
                <a:off x="530" y="507"/>
                <a:ext cx="348" cy="162"/>
              </a:xfrm>
              <a:prstGeom prst="rect">
                <a:avLst/>
              </a:prstGeom>
              <a:noFill/>
              <a:ln w="9525">
                <a:noFill/>
                <a:miter lim="800000"/>
                <a:headEnd/>
                <a:tailEnd/>
              </a:ln>
            </p:spPr>
            <p:txBody>
              <a:bodyPr wrap="none">
                <a:spAutoFit/>
              </a:bodyPr>
              <a:lstStyle/>
              <a:p>
                <a:r>
                  <a:rPr lang="en-US" sz="738" dirty="0">
                    <a:latin typeface="Arial" charset="0"/>
                  </a:rPr>
                  <a:t>Green</a:t>
                </a:r>
              </a:p>
            </p:txBody>
          </p:sp>
          <p:sp>
            <p:nvSpPr>
              <p:cNvPr id="15382" name="Text Box 19"/>
              <p:cNvSpPr txBox="1">
                <a:spLocks noChangeArrowheads="1"/>
              </p:cNvSpPr>
              <p:nvPr/>
            </p:nvSpPr>
            <p:spPr bwMode="auto">
              <a:xfrm>
                <a:off x="436" y="3700"/>
                <a:ext cx="401" cy="162"/>
              </a:xfrm>
              <a:prstGeom prst="rect">
                <a:avLst/>
              </a:prstGeom>
              <a:noFill/>
              <a:ln w="9525">
                <a:noFill/>
                <a:miter lim="800000"/>
                <a:headEnd/>
                <a:tailEnd/>
              </a:ln>
            </p:spPr>
            <p:txBody>
              <a:bodyPr wrap="none">
                <a:spAutoFit/>
              </a:bodyPr>
              <a:lstStyle/>
              <a:p>
                <a:r>
                  <a:rPr lang="en-US" sz="738" dirty="0">
                    <a:latin typeface="Arial" charset="0"/>
                  </a:rPr>
                  <a:t>Mancos</a:t>
                </a:r>
              </a:p>
            </p:txBody>
          </p:sp>
        </p:grpSp>
        <p:sp>
          <p:nvSpPr>
            <p:cNvPr id="15367" name="Text Box 39"/>
            <p:cNvSpPr txBox="1">
              <a:spLocks noChangeArrowheads="1"/>
            </p:cNvSpPr>
            <p:nvPr/>
          </p:nvSpPr>
          <p:spPr bwMode="auto">
            <a:xfrm>
              <a:off x="762" y="4053"/>
              <a:ext cx="411" cy="162"/>
            </a:xfrm>
            <a:prstGeom prst="rect">
              <a:avLst/>
            </a:prstGeom>
            <a:noFill/>
            <a:ln w="9525">
              <a:noFill/>
              <a:miter lim="800000"/>
              <a:headEnd/>
              <a:tailEnd/>
            </a:ln>
          </p:spPr>
          <p:txBody>
            <a:bodyPr wrap="none">
              <a:spAutoFit/>
            </a:bodyPr>
            <a:lstStyle/>
            <a:p>
              <a:r>
                <a:rPr lang="en-US" sz="738" dirty="0">
                  <a:latin typeface="Arial" charset="0"/>
                </a:rPr>
                <a:t>La Plata</a:t>
              </a:r>
            </a:p>
          </p:txBody>
        </p:sp>
        <p:sp>
          <p:nvSpPr>
            <p:cNvPr id="15368" name="Text Box 40"/>
            <p:cNvSpPr txBox="1">
              <a:spLocks noChangeArrowheads="1"/>
            </p:cNvSpPr>
            <p:nvPr/>
          </p:nvSpPr>
          <p:spPr bwMode="auto">
            <a:xfrm>
              <a:off x="2114" y="3955"/>
              <a:ext cx="414" cy="162"/>
            </a:xfrm>
            <a:prstGeom prst="rect">
              <a:avLst/>
            </a:prstGeom>
            <a:noFill/>
            <a:ln w="9525">
              <a:noFill/>
              <a:miter lim="800000"/>
              <a:headEnd/>
              <a:tailEnd/>
            </a:ln>
          </p:spPr>
          <p:txBody>
            <a:bodyPr wrap="none">
              <a:spAutoFit/>
            </a:bodyPr>
            <a:lstStyle/>
            <a:p>
              <a:r>
                <a:rPr lang="en-US" sz="738" dirty="0">
                  <a:latin typeface="Arial" charset="0"/>
                </a:rPr>
                <a:t>Conejos</a:t>
              </a:r>
            </a:p>
          </p:txBody>
        </p:sp>
      </p:grpSp>
    </p:spTree>
    <p:extLst>
      <p:ext uri="{BB962C8B-B14F-4D97-AF65-F5344CB8AC3E}">
        <p14:creationId xmlns:p14="http://schemas.microsoft.com/office/powerpoint/2010/main" val="34700010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s://www.coloradodnr.info/Geocortex/Essentials/GCE4/REST/TempFiles/Export.jpg?guid=e5a5e9a0-909a-47b2-9024-386200be91b4&amp;contentType=image%2Fjpeg"/>
          <p:cNvPicPr>
            <a:picLocks noChangeAspect="1" noChangeArrowheads="1"/>
          </p:cNvPicPr>
          <p:nvPr/>
        </p:nvPicPr>
        <p:blipFill>
          <a:blip r:embed="rId2" cstate="print"/>
          <a:srcRect l="9905" r="26413"/>
          <a:stretch>
            <a:fillRect/>
          </a:stretch>
        </p:blipFill>
        <p:spPr bwMode="auto">
          <a:xfrm>
            <a:off x="1143110" y="78"/>
            <a:ext cx="6885222" cy="5143344"/>
          </a:xfrm>
          <a:prstGeom prst="rect">
            <a:avLst/>
          </a:prstGeom>
          <a:noFill/>
        </p:spPr>
      </p:pic>
      <p:cxnSp>
        <p:nvCxnSpPr>
          <p:cNvPr id="3" name="Straight Connector 2"/>
          <p:cNvCxnSpPr/>
          <p:nvPr/>
        </p:nvCxnSpPr>
        <p:spPr bwMode="auto">
          <a:xfrm flipH="1">
            <a:off x="7301345" y="2692297"/>
            <a:ext cx="726987" cy="593552"/>
          </a:xfrm>
          <a:prstGeom prst="line">
            <a:avLst/>
          </a:prstGeom>
          <a:solidFill>
            <a:srgbClr val="14943F"/>
          </a:solidFill>
          <a:ln w="47625" cap="flat" cmpd="sng" algn="ctr">
            <a:solidFill>
              <a:srgbClr val="000000"/>
            </a:solidFill>
            <a:prstDash val="solid"/>
            <a:miter lim="0"/>
            <a:headEnd type="none" w="med" len="med"/>
            <a:tailEnd type="none" w="med" len="med"/>
          </a:ln>
          <a:effectLst/>
        </p:spPr>
      </p:cxnSp>
      <p:sp>
        <p:nvSpPr>
          <p:cNvPr id="8" name="TextBox 7"/>
          <p:cNvSpPr txBox="1"/>
          <p:nvPr/>
        </p:nvSpPr>
        <p:spPr>
          <a:xfrm>
            <a:off x="7023124" y="2611936"/>
            <a:ext cx="843830" cy="676724"/>
          </a:xfrm>
          <a:prstGeom prst="rect">
            <a:avLst/>
          </a:prstGeom>
          <a:noFill/>
        </p:spPr>
        <p:txBody>
          <a:bodyPr wrap="square" rtlCol="0">
            <a:spAutoFit/>
          </a:bodyPr>
          <a:lstStyle/>
          <a:p>
            <a:r>
              <a:rPr lang="en-US" sz="1266" b="1" dirty="0">
                <a:solidFill>
                  <a:schemeClr val="accent4">
                    <a:lumMod val="10000"/>
                  </a:schemeClr>
                </a:solidFill>
              </a:rPr>
              <a:t>Gunnison Tunnel</a:t>
            </a:r>
          </a:p>
        </p:txBody>
      </p:sp>
    </p:spTree>
    <p:extLst>
      <p:ext uri="{BB962C8B-B14F-4D97-AF65-F5344CB8AC3E}">
        <p14:creationId xmlns:p14="http://schemas.microsoft.com/office/powerpoint/2010/main" val="28500009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1" y="602814"/>
          <a:ext cx="9144000" cy="3688852"/>
        </p:xfrm>
        <a:graphic>
          <a:graphicData uri="http://schemas.openxmlformats.org/drawingml/2006/table">
            <a:tbl>
              <a:tblPr>
                <a:tableStyleId>{5C22544A-7EE6-4342-B048-85BDC9FD1C3A}</a:tableStyleId>
              </a:tblPr>
              <a:tblGrid>
                <a:gridCol w="609354">
                  <a:extLst>
                    <a:ext uri="{9D8B030D-6E8A-4147-A177-3AD203B41FA5}">
                      <a16:colId xmlns:a16="http://schemas.microsoft.com/office/drawing/2014/main" val="1371503000"/>
                    </a:ext>
                  </a:extLst>
                </a:gridCol>
                <a:gridCol w="1920388">
                  <a:extLst>
                    <a:ext uri="{9D8B030D-6E8A-4147-A177-3AD203B41FA5}">
                      <a16:colId xmlns:a16="http://schemas.microsoft.com/office/drawing/2014/main" val="2653975090"/>
                    </a:ext>
                  </a:extLst>
                </a:gridCol>
                <a:gridCol w="1107916">
                  <a:extLst>
                    <a:ext uri="{9D8B030D-6E8A-4147-A177-3AD203B41FA5}">
                      <a16:colId xmlns:a16="http://schemas.microsoft.com/office/drawing/2014/main" val="4255058320"/>
                    </a:ext>
                  </a:extLst>
                </a:gridCol>
                <a:gridCol w="786619">
                  <a:extLst>
                    <a:ext uri="{9D8B030D-6E8A-4147-A177-3AD203B41FA5}">
                      <a16:colId xmlns:a16="http://schemas.microsoft.com/office/drawing/2014/main" val="3810799874"/>
                    </a:ext>
                  </a:extLst>
                </a:gridCol>
                <a:gridCol w="768156">
                  <a:extLst>
                    <a:ext uri="{9D8B030D-6E8A-4147-A177-3AD203B41FA5}">
                      <a16:colId xmlns:a16="http://schemas.microsoft.com/office/drawing/2014/main" val="3578158899"/>
                    </a:ext>
                  </a:extLst>
                </a:gridCol>
                <a:gridCol w="1008204">
                  <a:extLst>
                    <a:ext uri="{9D8B030D-6E8A-4147-A177-3AD203B41FA5}">
                      <a16:colId xmlns:a16="http://schemas.microsoft.com/office/drawing/2014/main" val="3957126888"/>
                    </a:ext>
                  </a:extLst>
                </a:gridCol>
                <a:gridCol w="1181777">
                  <a:extLst>
                    <a:ext uri="{9D8B030D-6E8A-4147-A177-3AD203B41FA5}">
                      <a16:colId xmlns:a16="http://schemas.microsoft.com/office/drawing/2014/main" val="3850383699"/>
                    </a:ext>
                  </a:extLst>
                </a:gridCol>
                <a:gridCol w="1196549">
                  <a:extLst>
                    <a:ext uri="{9D8B030D-6E8A-4147-A177-3AD203B41FA5}">
                      <a16:colId xmlns:a16="http://schemas.microsoft.com/office/drawing/2014/main" val="1992298453"/>
                    </a:ext>
                  </a:extLst>
                </a:gridCol>
                <a:gridCol w="565037">
                  <a:extLst>
                    <a:ext uri="{9D8B030D-6E8A-4147-A177-3AD203B41FA5}">
                      <a16:colId xmlns:a16="http://schemas.microsoft.com/office/drawing/2014/main" val="954497436"/>
                    </a:ext>
                  </a:extLst>
                </a:gridCol>
              </a:tblGrid>
              <a:tr h="197898">
                <a:tc>
                  <a:txBody>
                    <a:bodyPr/>
                    <a:lstStyle/>
                    <a:p>
                      <a:pPr algn="ctr" fontAlgn="b"/>
                      <a:r>
                        <a:rPr lang="en-US" sz="1300" b="0" i="0" u="none" strike="noStrike" kern="1200" dirty="0">
                          <a:solidFill>
                            <a:schemeClr val="bg1"/>
                          </a:solidFill>
                          <a:effectLst/>
                          <a:latin typeface="Times New Roman" panose="02020603050405020304" pitchFamily="18" charset="0"/>
                          <a:ea typeface="+mn-ea"/>
                          <a:cs typeface="+mn-cs"/>
                        </a:rPr>
                        <a:t>NO.</a:t>
                      </a:r>
                    </a:p>
                  </a:txBody>
                  <a:tcPr marL="5023" marR="5023" marT="5023" marB="0" anchor="b">
                    <a:solidFill>
                      <a:schemeClr val="tx2">
                        <a:lumMod val="10000"/>
                      </a:schemeClr>
                    </a:solidFill>
                  </a:tcPr>
                </a:tc>
                <a:tc>
                  <a:txBody>
                    <a:bodyPr/>
                    <a:lstStyle/>
                    <a:p>
                      <a:pPr algn="l" fontAlgn="b"/>
                      <a:r>
                        <a:rPr lang="en-US" sz="1300" b="0" u="none" strike="noStrike" dirty="0">
                          <a:solidFill>
                            <a:schemeClr val="bg1"/>
                          </a:solidFill>
                          <a:effectLst/>
                        </a:rPr>
                        <a:t>Ditch Name</a:t>
                      </a:r>
                      <a:endParaRPr lang="en-US" sz="1300" b="0" i="0" u="none" strike="noStrike" dirty="0">
                        <a:solidFill>
                          <a:schemeClr val="bg1"/>
                        </a:solidFill>
                        <a:effectLst/>
                        <a:latin typeface="Times New Roman" panose="02020603050405020304" pitchFamily="18" charset="0"/>
                      </a:endParaRPr>
                    </a:p>
                  </a:txBody>
                  <a:tcPr marL="5023" marR="5023" marT="5023" marB="0" anchor="b">
                    <a:solidFill>
                      <a:schemeClr val="tx2">
                        <a:lumMod val="10000"/>
                      </a:schemeClr>
                    </a:solidFill>
                  </a:tcPr>
                </a:tc>
                <a:tc>
                  <a:txBody>
                    <a:bodyPr/>
                    <a:lstStyle/>
                    <a:p>
                      <a:pPr algn="r" fontAlgn="b"/>
                      <a:r>
                        <a:rPr lang="en-US" sz="1300" b="0" u="none" strike="noStrike" dirty="0">
                          <a:solidFill>
                            <a:schemeClr val="bg1"/>
                          </a:solidFill>
                          <a:effectLst/>
                        </a:rPr>
                        <a:t>Admin. No.</a:t>
                      </a:r>
                      <a:endParaRPr lang="en-US" sz="1300" b="0" i="0" u="none" strike="noStrike" dirty="0">
                        <a:solidFill>
                          <a:schemeClr val="bg1"/>
                        </a:solidFill>
                        <a:effectLst/>
                        <a:latin typeface="Times New Roman" panose="02020603050405020304" pitchFamily="18" charset="0"/>
                      </a:endParaRPr>
                    </a:p>
                  </a:txBody>
                  <a:tcPr marL="5023" marR="5023" marT="5023" marB="0" anchor="b">
                    <a:solidFill>
                      <a:schemeClr val="tx2">
                        <a:lumMod val="10000"/>
                      </a:schemeClr>
                    </a:solidFill>
                  </a:tcPr>
                </a:tc>
                <a:tc>
                  <a:txBody>
                    <a:bodyPr/>
                    <a:lstStyle/>
                    <a:p>
                      <a:pPr algn="ctr" fontAlgn="b"/>
                      <a:r>
                        <a:rPr lang="en-US" sz="1300" b="0" u="none" strike="noStrike" dirty="0">
                          <a:solidFill>
                            <a:schemeClr val="bg1"/>
                          </a:solidFill>
                          <a:effectLst/>
                        </a:rPr>
                        <a:t>Stream</a:t>
                      </a:r>
                      <a:endParaRPr lang="en-US" sz="1300" b="0" i="0" u="none" strike="noStrike" dirty="0">
                        <a:solidFill>
                          <a:schemeClr val="bg1"/>
                        </a:solidFill>
                        <a:effectLst/>
                        <a:latin typeface="Times New Roman" panose="02020603050405020304" pitchFamily="18" charset="0"/>
                      </a:endParaRPr>
                    </a:p>
                  </a:txBody>
                  <a:tcPr marL="5023" marR="5023" marT="5023" marB="0" anchor="b">
                    <a:solidFill>
                      <a:schemeClr val="tx2">
                        <a:lumMod val="10000"/>
                      </a:schemeClr>
                    </a:solidFill>
                  </a:tcPr>
                </a:tc>
                <a:tc>
                  <a:txBody>
                    <a:bodyPr/>
                    <a:lstStyle/>
                    <a:p>
                      <a:pPr algn="ctr" fontAlgn="b"/>
                      <a:r>
                        <a:rPr lang="en-US" sz="1300" b="0" u="none" strike="noStrike" dirty="0">
                          <a:solidFill>
                            <a:schemeClr val="bg1"/>
                          </a:solidFill>
                          <a:effectLst/>
                        </a:rPr>
                        <a:t>Amount</a:t>
                      </a:r>
                      <a:endParaRPr lang="en-US" sz="1300" b="0" i="0" u="none" strike="noStrike" dirty="0">
                        <a:solidFill>
                          <a:schemeClr val="bg1"/>
                        </a:solidFill>
                        <a:effectLst/>
                        <a:latin typeface="Times New Roman" panose="02020603050405020304" pitchFamily="18" charset="0"/>
                      </a:endParaRPr>
                    </a:p>
                  </a:txBody>
                  <a:tcPr marL="5023" marR="5023" marT="5023" marB="0" anchor="b">
                    <a:solidFill>
                      <a:schemeClr val="tx2">
                        <a:lumMod val="10000"/>
                      </a:schemeClr>
                    </a:solidFill>
                  </a:tcPr>
                </a:tc>
                <a:tc>
                  <a:txBody>
                    <a:bodyPr/>
                    <a:lstStyle/>
                    <a:p>
                      <a:pPr algn="ctr" fontAlgn="b"/>
                      <a:r>
                        <a:rPr lang="en-US" sz="1300" b="0" u="none" strike="noStrike" dirty="0">
                          <a:solidFill>
                            <a:schemeClr val="bg1"/>
                          </a:solidFill>
                          <a:effectLst/>
                        </a:rPr>
                        <a:t>Ditch</a:t>
                      </a:r>
                      <a:r>
                        <a:rPr lang="en-US" sz="1300" b="0" u="none" strike="noStrike" baseline="0" dirty="0">
                          <a:solidFill>
                            <a:schemeClr val="bg1"/>
                          </a:solidFill>
                          <a:effectLst/>
                        </a:rPr>
                        <a:t> Cum.</a:t>
                      </a:r>
                      <a:endParaRPr lang="en-US" sz="1300" b="0" i="0" u="none" strike="noStrike" dirty="0">
                        <a:solidFill>
                          <a:schemeClr val="bg1"/>
                        </a:solidFill>
                        <a:effectLst/>
                        <a:latin typeface="Times New Roman" panose="02020603050405020304" pitchFamily="18" charset="0"/>
                      </a:endParaRPr>
                    </a:p>
                  </a:txBody>
                  <a:tcPr marL="5023" marR="5023" marT="5023" marB="0" anchor="b">
                    <a:solidFill>
                      <a:schemeClr val="tx2">
                        <a:lumMod val="10000"/>
                      </a:schemeClr>
                    </a:solidFill>
                  </a:tcPr>
                </a:tc>
                <a:tc>
                  <a:txBody>
                    <a:bodyPr/>
                    <a:lstStyle/>
                    <a:p>
                      <a:pPr algn="ctr" fontAlgn="b"/>
                      <a:r>
                        <a:rPr lang="en-US" sz="1300" b="0" u="none" strike="noStrike" dirty="0">
                          <a:solidFill>
                            <a:schemeClr val="bg1"/>
                          </a:solidFill>
                          <a:effectLst/>
                        </a:rPr>
                        <a:t>System Total</a:t>
                      </a:r>
                      <a:endParaRPr lang="en-US" sz="1300" b="0" i="0" u="none" strike="noStrike" dirty="0">
                        <a:solidFill>
                          <a:schemeClr val="bg1"/>
                        </a:solidFill>
                        <a:effectLst/>
                        <a:latin typeface="Times New Roman" panose="02020603050405020304" pitchFamily="18" charset="0"/>
                      </a:endParaRPr>
                    </a:p>
                  </a:txBody>
                  <a:tcPr marL="5023" marR="5023" marT="5023" marB="0" anchor="b">
                    <a:solidFill>
                      <a:schemeClr val="tx2">
                        <a:lumMod val="10000"/>
                      </a:schemeClr>
                    </a:solidFill>
                  </a:tcPr>
                </a:tc>
                <a:tc>
                  <a:txBody>
                    <a:bodyPr/>
                    <a:lstStyle/>
                    <a:p>
                      <a:pPr algn="ctr" fontAlgn="b"/>
                      <a:r>
                        <a:rPr lang="en-US" sz="1300" b="0" u="none" strike="noStrike" dirty="0">
                          <a:solidFill>
                            <a:schemeClr val="bg1"/>
                          </a:solidFill>
                          <a:effectLst/>
                        </a:rPr>
                        <a:t>System Actual</a:t>
                      </a:r>
                      <a:endParaRPr lang="en-US" sz="1300" b="0" i="0" u="none" strike="noStrike" dirty="0">
                        <a:solidFill>
                          <a:schemeClr val="bg1"/>
                        </a:solidFill>
                        <a:effectLst/>
                        <a:latin typeface="Times New Roman" panose="02020603050405020304" pitchFamily="18" charset="0"/>
                      </a:endParaRPr>
                    </a:p>
                  </a:txBody>
                  <a:tcPr marL="5023" marR="5023" marT="5023" marB="0" anchor="b">
                    <a:solidFill>
                      <a:schemeClr val="tx2">
                        <a:lumMod val="10000"/>
                      </a:schemeClr>
                    </a:solidFill>
                  </a:tcPr>
                </a:tc>
                <a:tc>
                  <a:txBody>
                    <a:bodyPr/>
                    <a:lstStyle/>
                    <a:p>
                      <a:pPr algn="ctr" fontAlgn="b"/>
                      <a:r>
                        <a:rPr lang="en-US" sz="1300" b="0" u="none" strike="noStrike" dirty="0">
                          <a:solidFill>
                            <a:schemeClr val="bg1"/>
                          </a:solidFill>
                          <a:effectLst/>
                        </a:rPr>
                        <a:t>Flume</a:t>
                      </a:r>
                      <a:endParaRPr lang="en-US" sz="1300" b="0" i="0" u="none" strike="noStrike" dirty="0">
                        <a:solidFill>
                          <a:schemeClr val="bg1"/>
                        </a:solidFill>
                        <a:effectLst/>
                        <a:latin typeface="Times New Roman" panose="02020603050405020304" pitchFamily="18" charset="0"/>
                      </a:endParaRPr>
                    </a:p>
                  </a:txBody>
                  <a:tcPr marL="5023" marR="5023" marT="5023" marB="0" anchor="b">
                    <a:solidFill>
                      <a:schemeClr val="tx2">
                        <a:lumMod val="10000"/>
                      </a:schemeClr>
                    </a:solidFill>
                  </a:tcPr>
                </a:tc>
                <a:extLst>
                  <a:ext uri="{0D108BD9-81ED-4DB2-BD59-A6C34878D82A}">
                    <a16:rowId xmlns:a16="http://schemas.microsoft.com/office/drawing/2014/main" val="840304013"/>
                  </a:ext>
                </a:extLst>
              </a:tr>
              <a:tr h="197898">
                <a:tc>
                  <a:txBody>
                    <a:bodyPr/>
                    <a:lstStyle/>
                    <a:p>
                      <a:pPr algn="ctr" fontAlgn="b"/>
                      <a:r>
                        <a:rPr lang="en-US" sz="1300" b="0" i="0" u="none" strike="noStrike" kern="1200" dirty="0">
                          <a:solidFill>
                            <a:schemeClr val="bg2"/>
                          </a:solidFill>
                          <a:effectLst/>
                          <a:latin typeface="Times New Roman" panose="02020603050405020304" pitchFamily="18" charset="0"/>
                          <a:ea typeface="+mn-ea"/>
                          <a:cs typeface="+mn-cs"/>
                        </a:rPr>
                        <a:t>81</a:t>
                      </a:r>
                    </a:p>
                  </a:txBody>
                  <a:tcPr marL="5023" marR="5023" marT="5023" marB="0" anchor="b"/>
                </a:tc>
                <a:tc>
                  <a:txBody>
                    <a:bodyPr/>
                    <a:lstStyle/>
                    <a:p>
                      <a:pPr algn="l" fontAlgn="b"/>
                      <a:r>
                        <a:rPr lang="en-US" sz="1300" b="0" u="none" strike="noStrike" dirty="0">
                          <a:solidFill>
                            <a:schemeClr val="bg2"/>
                          </a:solidFill>
                          <a:effectLst/>
                        </a:rPr>
                        <a:t>Wood Perry</a:t>
                      </a:r>
                      <a:endParaRPr lang="en-US" sz="1300" b="0" i="0" u="none" strike="noStrike" dirty="0">
                        <a:solidFill>
                          <a:schemeClr val="bg2"/>
                        </a:solidFill>
                        <a:effectLst/>
                        <a:latin typeface="Times New Roman" panose="02020603050405020304" pitchFamily="18" charset="0"/>
                      </a:endParaRPr>
                    </a:p>
                  </a:txBody>
                  <a:tcPr marL="5023" marR="5023" marT="5023" marB="0" anchor="b"/>
                </a:tc>
                <a:tc>
                  <a:txBody>
                    <a:bodyPr/>
                    <a:lstStyle/>
                    <a:p>
                      <a:pPr algn="r" fontAlgn="b"/>
                      <a:r>
                        <a:rPr lang="en-US" sz="1300" b="0" u="none" strike="noStrike" dirty="0">
                          <a:solidFill>
                            <a:schemeClr val="bg2"/>
                          </a:solidFill>
                          <a:effectLst/>
                        </a:rPr>
                        <a:t>11809.00000</a:t>
                      </a:r>
                      <a:endParaRPr lang="en-US" sz="1300" b="0" i="0" u="none" strike="noStrike" dirty="0">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dirty="0">
                          <a:solidFill>
                            <a:schemeClr val="bg2"/>
                          </a:solidFill>
                          <a:effectLst/>
                        </a:rPr>
                        <a:t>D</a:t>
                      </a:r>
                      <a:endParaRPr lang="en-US" sz="1300" b="0" i="0" u="none" strike="noStrike" dirty="0">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dirty="0">
                          <a:solidFill>
                            <a:schemeClr val="bg2"/>
                          </a:solidFill>
                          <a:effectLst/>
                        </a:rPr>
                        <a:t>3.928</a:t>
                      </a:r>
                      <a:endParaRPr lang="en-US" sz="1300" b="0" i="0" u="none" strike="noStrike" dirty="0">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dirty="0">
                          <a:solidFill>
                            <a:schemeClr val="bg2"/>
                          </a:solidFill>
                          <a:effectLst/>
                        </a:rPr>
                        <a:t>3.949</a:t>
                      </a:r>
                      <a:endParaRPr lang="en-US" sz="1300" b="0" i="0" u="none" strike="noStrike" dirty="0">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dirty="0">
                          <a:solidFill>
                            <a:schemeClr val="bg2"/>
                          </a:solidFill>
                          <a:effectLst/>
                        </a:rPr>
                        <a:t>231.107</a:t>
                      </a:r>
                      <a:endParaRPr lang="en-US" sz="1300" b="0" i="0" u="none" strike="noStrike" dirty="0">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dirty="0">
                          <a:solidFill>
                            <a:schemeClr val="bg2"/>
                          </a:solidFill>
                          <a:effectLst/>
                        </a:rPr>
                        <a:t>220.710</a:t>
                      </a:r>
                      <a:endParaRPr lang="en-US" sz="1300" b="0" i="0" u="none" strike="noStrike" dirty="0">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dirty="0">
                          <a:solidFill>
                            <a:schemeClr val="bg2"/>
                          </a:solidFill>
                          <a:effectLst/>
                        </a:rPr>
                        <a:t>2'</a:t>
                      </a:r>
                      <a:endParaRPr lang="en-US" sz="1300" b="0" i="0" u="none" strike="noStrike" dirty="0">
                        <a:solidFill>
                          <a:schemeClr val="bg2"/>
                        </a:solidFill>
                        <a:effectLst/>
                        <a:latin typeface="Times New Roman" panose="02020603050405020304" pitchFamily="18" charset="0"/>
                      </a:endParaRPr>
                    </a:p>
                  </a:txBody>
                  <a:tcPr marL="5023" marR="5023" marT="5023" marB="0" anchor="b"/>
                </a:tc>
                <a:extLst>
                  <a:ext uri="{0D108BD9-81ED-4DB2-BD59-A6C34878D82A}">
                    <a16:rowId xmlns:a16="http://schemas.microsoft.com/office/drawing/2014/main" val="1857676366"/>
                  </a:ext>
                </a:extLst>
              </a:tr>
              <a:tr h="253480">
                <a:tc>
                  <a:txBody>
                    <a:bodyPr/>
                    <a:lstStyle/>
                    <a:p>
                      <a:pPr algn="ctr" fontAlgn="b"/>
                      <a:r>
                        <a:rPr lang="en-US" sz="1300" b="0" u="none" strike="noStrike" dirty="0">
                          <a:solidFill>
                            <a:schemeClr val="bg2"/>
                          </a:solidFill>
                          <a:effectLst/>
                        </a:rPr>
                        <a:t>78</a:t>
                      </a:r>
                      <a:endParaRPr lang="en-US" sz="1300" b="0" i="0" u="none" strike="noStrike" dirty="0">
                        <a:solidFill>
                          <a:schemeClr val="bg2"/>
                        </a:solidFill>
                        <a:effectLst/>
                        <a:latin typeface="Times New Roman" panose="02020603050405020304" pitchFamily="18" charset="0"/>
                      </a:endParaRPr>
                    </a:p>
                  </a:txBody>
                  <a:tcPr marL="5023" marR="5023" marT="5023" marB="0" anchor="b"/>
                </a:tc>
                <a:tc>
                  <a:txBody>
                    <a:bodyPr/>
                    <a:lstStyle/>
                    <a:p>
                      <a:pPr algn="l" fontAlgn="b"/>
                      <a:r>
                        <a:rPr lang="en-US" sz="1300" b="0" u="none" strike="noStrike" dirty="0">
                          <a:solidFill>
                            <a:schemeClr val="bg2"/>
                          </a:solidFill>
                          <a:effectLst/>
                        </a:rPr>
                        <a:t>Brown</a:t>
                      </a:r>
                      <a:endParaRPr lang="en-US" sz="1300" b="0" i="0" u="none" strike="noStrike" dirty="0">
                        <a:solidFill>
                          <a:schemeClr val="bg2"/>
                        </a:solidFill>
                        <a:effectLst/>
                        <a:latin typeface="Times New Roman" panose="02020603050405020304" pitchFamily="18" charset="0"/>
                      </a:endParaRPr>
                    </a:p>
                  </a:txBody>
                  <a:tcPr marL="5023" marR="5023" marT="5023" marB="0" anchor="b"/>
                </a:tc>
                <a:tc>
                  <a:txBody>
                    <a:bodyPr/>
                    <a:lstStyle/>
                    <a:p>
                      <a:pPr algn="r" fontAlgn="b"/>
                      <a:r>
                        <a:rPr lang="en-US" sz="1300" b="0" u="none" strike="noStrike">
                          <a:solidFill>
                            <a:schemeClr val="bg2"/>
                          </a:solidFill>
                          <a:effectLst/>
                        </a:rPr>
                        <a:t>11828.00000</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U - T (F)</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1.000</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1.625</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dirty="0">
                          <a:solidFill>
                            <a:schemeClr val="bg2"/>
                          </a:solidFill>
                          <a:effectLst/>
                        </a:rPr>
                        <a:t>232.107</a:t>
                      </a:r>
                      <a:endParaRPr lang="en-US" sz="1300" b="0" i="0" u="none" strike="noStrike" dirty="0">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dirty="0">
                          <a:solidFill>
                            <a:schemeClr val="bg2"/>
                          </a:solidFill>
                          <a:effectLst/>
                        </a:rPr>
                        <a:t>220.710</a:t>
                      </a:r>
                      <a:endParaRPr lang="en-US" sz="1300" b="0" i="0" u="none" strike="noStrike" dirty="0">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3'</a:t>
                      </a:r>
                      <a:endParaRPr lang="en-US" sz="1300" b="0" i="0" u="none" strike="noStrike">
                        <a:solidFill>
                          <a:schemeClr val="bg2"/>
                        </a:solidFill>
                        <a:effectLst/>
                        <a:latin typeface="Times New Roman" panose="02020603050405020304" pitchFamily="18" charset="0"/>
                      </a:endParaRPr>
                    </a:p>
                  </a:txBody>
                  <a:tcPr marL="5023" marR="5023" marT="5023" marB="0" anchor="b"/>
                </a:tc>
                <a:extLst>
                  <a:ext uri="{0D108BD9-81ED-4DB2-BD59-A6C34878D82A}">
                    <a16:rowId xmlns:a16="http://schemas.microsoft.com/office/drawing/2014/main" val="2480049499"/>
                  </a:ext>
                </a:extLst>
              </a:tr>
              <a:tr h="253480">
                <a:tc>
                  <a:txBody>
                    <a:bodyPr/>
                    <a:lstStyle/>
                    <a:p>
                      <a:pPr algn="ctr" fontAlgn="b"/>
                      <a:r>
                        <a:rPr lang="en-US" sz="1300" b="0" u="none" strike="noStrike">
                          <a:solidFill>
                            <a:schemeClr val="bg2"/>
                          </a:solidFill>
                          <a:effectLst/>
                        </a:rPr>
                        <a:t>79</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l" fontAlgn="b"/>
                      <a:r>
                        <a:rPr lang="en-US" sz="1300" b="0" u="none" strike="noStrike" dirty="0">
                          <a:solidFill>
                            <a:schemeClr val="bg2"/>
                          </a:solidFill>
                          <a:effectLst/>
                        </a:rPr>
                        <a:t>Rocky No. 1</a:t>
                      </a:r>
                      <a:endParaRPr lang="en-US" sz="1300" b="0" i="0" u="none" strike="noStrike" dirty="0">
                        <a:solidFill>
                          <a:schemeClr val="bg2"/>
                        </a:solidFill>
                        <a:effectLst/>
                        <a:latin typeface="Times New Roman" panose="02020603050405020304" pitchFamily="18" charset="0"/>
                      </a:endParaRPr>
                    </a:p>
                  </a:txBody>
                  <a:tcPr marL="5023" marR="5023" marT="5023" marB="0" anchor="b"/>
                </a:tc>
                <a:tc>
                  <a:txBody>
                    <a:bodyPr/>
                    <a:lstStyle/>
                    <a:p>
                      <a:pPr algn="r" fontAlgn="b"/>
                      <a:r>
                        <a:rPr lang="en-US" sz="1300" b="0" u="none" strike="noStrike">
                          <a:solidFill>
                            <a:schemeClr val="bg2"/>
                          </a:solidFill>
                          <a:effectLst/>
                        </a:rPr>
                        <a:t>11828.00000</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U - T (F)</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1.000</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1.000</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233.107</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220.710</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1'</a:t>
                      </a:r>
                      <a:endParaRPr lang="en-US" sz="1300" b="0" i="0" u="none" strike="noStrike">
                        <a:solidFill>
                          <a:schemeClr val="bg2"/>
                        </a:solidFill>
                        <a:effectLst/>
                        <a:latin typeface="Times New Roman" panose="02020603050405020304" pitchFamily="18" charset="0"/>
                      </a:endParaRPr>
                    </a:p>
                  </a:txBody>
                  <a:tcPr marL="5023" marR="5023" marT="5023" marB="0" anchor="b"/>
                </a:tc>
                <a:extLst>
                  <a:ext uri="{0D108BD9-81ED-4DB2-BD59-A6C34878D82A}">
                    <a16:rowId xmlns:a16="http://schemas.microsoft.com/office/drawing/2014/main" val="3585839725"/>
                  </a:ext>
                </a:extLst>
              </a:tr>
              <a:tr h="253480">
                <a:tc>
                  <a:txBody>
                    <a:bodyPr/>
                    <a:lstStyle/>
                    <a:p>
                      <a:pPr algn="ctr" fontAlgn="b"/>
                      <a:r>
                        <a:rPr lang="en-US" sz="1300" b="0" u="none" strike="noStrike">
                          <a:solidFill>
                            <a:schemeClr val="bg2"/>
                          </a:solidFill>
                          <a:effectLst/>
                        </a:rPr>
                        <a:t>80</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l" fontAlgn="b"/>
                      <a:r>
                        <a:rPr lang="en-US" sz="1300" b="0" u="none" strike="noStrike" dirty="0">
                          <a:solidFill>
                            <a:schemeClr val="bg2"/>
                          </a:solidFill>
                          <a:effectLst/>
                        </a:rPr>
                        <a:t>Stanton</a:t>
                      </a:r>
                      <a:endParaRPr lang="en-US" sz="1300" b="0" i="0" u="none" strike="noStrike" dirty="0">
                        <a:solidFill>
                          <a:schemeClr val="bg2"/>
                        </a:solidFill>
                        <a:effectLst/>
                        <a:latin typeface="Times New Roman" panose="02020603050405020304" pitchFamily="18" charset="0"/>
                      </a:endParaRPr>
                    </a:p>
                  </a:txBody>
                  <a:tcPr marL="5023" marR="5023" marT="5023" marB="0" anchor="b"/>
                </a:tc>
                <a:tc>
                  <a:txBody>
                    <a:bodyPr/>
                    <a:lstStyle/>
                    <a:p>
                      <a:pPr algn="r" fontAlgn="b"/>
                      <a:r>
                        <a:rPr lang="en-US" sz="1300" b="0" u="none" strike="noStrike">
                          <a:solidFill>
                            <a:schemeClr val="bg2"/>
                          </a:solidFill>
                          <a:effectLst/>
                        </a:rPr>
                        <a:t>11840.00000</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U - A</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1.250</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1.250</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234.357</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221.960</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9"</a:t>
                      </a:r>
                      <a:endParaRPr lang="en-US" sz="1300" b="0" i="0" u="none" strike="noStrike">
                        <a:solidFill>
                          <a:schemeClr val="bg2"/>
                        </a:solidFill>
                        <a:effectLst/>
                        <a:latin typeface="Times New Roman" panose="02020603050405020304" pitchFamily="18" charset="0"/>
                      </a:endParaRPr>
                    </a:p>
                  </a:txBody>
                  <a:tcPr marL="5023" marR="5023" marT="5023" marB="0" anchor="b"/>
                </a:tc>
                <a:extLst>
                  <a:ext uri="{0D108BD9-81ED-4DB2-BD59-A6C34878D82A}">
                    <a16:rowId xmlns:a16="http://schemas.microsoft.com/office/drawing/2014/main" val="2754533943"/>
                  </a:ext>
                </a:extLst>
              </a:tr>
              <a:tr h="253480">
                <a:tc>
                  <a:txBody>
                    <a:bodyPr/>
                    <a:lstStyle/>
                    <a:p>
                      <a:pPr algn="ctr" fontAlgn="b"/>
                      <a:r>
                        <a:rPr lang="en-US" sz="1300" b="0" u="none" strike="noStrike">
                          <a:solidFill>
                            <a:schemeClr val="bg2"/>
                          </a:solidFill>
                          <a:effectLst/>
                        </a:rPr>
                        <a:t>81</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l" fontAlgn="b"/>
                      <a:r>
                        <a:rPr lang="en-US" sz="1300" b="0" u="none" strike="noStrike">
                          <a:solidFill>
                            <a:schemeClr val="bg2"/>
                          </a:solidFill>
                          <a:effectLst/>
                        </a:rPr>
                        <a:t>Lew Creek</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r" fontAlgn="b"/>
                      <a:r>
                        <a:rPr lang="en-US" sz="1300" b="0" u="none" strike="noStrike" dirty="0">
                          <a:solidFill>
                            <a:schemeClr val="bg2"/>
                          </a:solidFill>
                          <a:effectLst/>
                        </a:rPr>
                        <a:t>11840.00000</a:t>
                      </a:r>
                      <a:endParaRPr lang="en-US" sz="1300" b="0" i="0" u="none" strike="noStrike" dirty="0">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dirty="0">
                          <a:solidFill>
                            <a:schemeClr val="bg2"/>
                          </a:solidFill>
                          <a:effectLst/>
                        </a:rPr>
                        <a:t>C (TM)</a:t>
                      </a:r>
                      <a:endParaRPr lang="en-US" sz="1300" b="0" i="0" u="none" strike="noStrike" dirty="0">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3.125</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3.125</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237.482</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221.960</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1'</a:t>
                      </a:r>
                      <a:endParaRPr lang="en-US" sz="1300" b="0" i="0" u="none" strike="noStrike">
                        <a:solidFill>
                          <a:schemeClr val="bg2"/>
                        </a:solidFill>
                        <a:effectLst/>
                        <a:latin typeface="Times New Roman" panose="02020603050405020304" pitchFamily="18" charset="0"/>
                      </a:endParaRPr>
                    </a:p>
                  </a:txBody>
                  <a:tcPr marL="5023" marR="5023" marT="5023" marB="0" anchor="b"/>
                </a:tc>
                <a:extLst>
                  <a:ext uri="{0D108BD9-81ED-4DB2-BD59-A6C34878D82A}">
                    <a16:rowId xmlns:a16="http://schemas.microsoft.com/office/drawing/2014/main" val="2125685860"/>
                  </a:ext>
                </a:extLst>
              </a:tr>
              <a:tr h="253480">
                <a:tc>
                  <a:txBody>
                    <a:bodyPr/>
                    <a:lstStyle/>
                    <a:p>
                      <a:pPr algn="ctr" fontAlgn="b"/>
                      <a:r>
                        <a:rPr lang="en-US" sz="1300" b="0" u="none" strike="noStrike">
                          <a:solidFill>
                            <a:schemeClr val="bg2"/>
                          </a:solidFill>
                          <a:effectLst/>
                        </a:rPr>
                        <a:t>82</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l" fontAlgn="b"/>
                      <a:r>
                        <a:rPr lang="en-US" sz="1300" b="0" u="none" strike="noStrike">
                          <a:solidFill>
                            <a:schemeClr val="bg2"/>
                          </a:solidFill>
                          <a:effectLst/>
                        </a:rPr>
                        <a:t>Ridgway</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r" fontAlgn="b"/>
                      <a:r>
                        <a:rPr lang="en-US" sz="1300" b="0" u="none" strike="noStrike" dirty="0">
                          <a:solidFill>
                            <a:schemeClr val="bg2"/>
                          </a:solidFill>
                          <a:effectLst/>
                        </a:rPr>
                        <a:t>11840.00000</a:t>
                      </a:r>
                      <a:endParaRPr lang="en-US" sz="1300" b="0" i="0" u="none" strike="noStrike" dirty="0">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D</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2.000</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2.000</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239.482</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223.960</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30"</a:t>
                      </a:r>
                      <a:endParaRPr lang="en-US" sz="1300" b="0" i="0" u="none" strike="noStrike">
                        <a:solidFill>
                          <a:schemeClr val="bg2"/>
                        </a:solidFill>
                        <a:effectLst/>
                        <a:latin typeface="Times New Roman" panose="02020603050405020304" pitchFamily="18" charset="0"/>
                      </a:endParaRPr>
                    </a:p>
                  </a:txBody>
                  <a:tcPr marL="5023" marR="5023" marT="5023" marB="0" anchor="b"/>
                </a:tc>
                <a:extLst>
                  <a:ext uri="{0D108BD9-81ED-4DB2-BD59-A6C34878D82A}">
                    <a16:rowId xmlns:a16="http://schemas.microsoft.com/office/drawing/2014/main" val="2459012251"/>
                  </a:ext>
                </a:extLst>
              </a:tr>
              <a:tr h="253480">
                <a:tc>
                  <a:txBody>
                    <a:bodyPr/>
                    <a:lstStyle/>
                    <a:p>
                      <a:pPr algn="ctr" fontAlgn="b"/>
                      <a:r>
                        <a:rPr lang="en-US" sz="1300" b="0" u="none" strike="noStrike">
                          <a:solidFill>
                            <a:schemeClr val="bg2"/>
                          </a:solidFill>
                          <a:effectLst/>
                        </a:rPr>
                        <a:t>83</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l" fontAlgn="b"/>
                      <a:r>
                        <a:rPr lang="en-US" sz="1300" b="0" u="none" strike="noStrike">
                          <a:solidFill>
                            <a:schemeClr val="bg2"/>
                          </a:solidFill>
                          <a:effectLst/>
                        </a:rPr>
                        <a:t>Sibert</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r" fontAlgn="b"/>
                      <a:r>
                        <a:rPr lang="en-US" sz="1300" b="0" u="none" strike="noStrike">
                          <a:solidFill>
                            <a:schemeClr val="bg2"/>
                          </a:solidFill>
                          <a:effectLst/>
                        </a:rPr>
                        <a:t>11840.00000</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dirty="0">
                          <a:solidFill>
                            <a:schemeClr val="bg2"/>
                          </a:solidFill>
                          <a:effectLst/>
                        </a:rPr>
                        <a:t>D</a:t>
                      </a:r>
                      <a:endParaRPr lang="en-US" sz="1300" b="0" i="0" u="none" strike="noStrike" dirty="0">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dirty="0">
                          <a:solidFill>
                            <a:schemeClr val="bg2"/>
                          </a:solidFill>
                          <a:effectLst/>
                        </a:rPr>
                        <a:t>1.000</a:t>
                      </a:r>
                      <a:endParaRPr lang="en-US" sz="1300" b="0" i="0" u="none" strike="noStrike" dirty="0">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1.000</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240.482</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224.960</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18"</a:t>
                      </a:r>
                      <a:endParaRPr lang="en-US" sz="1300" b="0" i="0" u="none" strike="noStrike">
                        <a:solidFill>
                          <a:schemeClr val="bg2"/>
                        </a:solidFill>
                        <a:effectLst/>
                        <a:latin typeface="Times New Roman" panose="02020603050405020304" pitchFamily="18" charset="0"/>
                      </a:endParaRPr>
                    </a:p>
                  </a:txBody>
                  <a:tcPr marL="5023" marR="5023" marT="5023" marB="0" anchor="b"/>
                </a:tc>
                <a:extLst>
                  <a:ext uri="{0D108BD9-81ED-4DB2-BD59-A6C34878D82A}">
                    <a16:rowId xmlns:a16="http://schemas.microsoft.com/office/drawing/2014/main" val="3933724812"/>
                  </a:ext>
                </a:extLst>
              </a:tr>
              <a:tr h="253480">
                <a:tc>
                  <a:txBody>
                    <a:bodyPr/>
                    <a:lstStyle/>
                    <a:p>
                      <a:pPr algn="ctr" fontAlgn="b"/>
                      <a:r>
                        <a:rPr lang="en-US" sz="1300" b="0" u="none" strike="noStrike">
                          <a:solidFill>
                            <a:schemeClr val="bg2"/>
                          </a:solidFill>
                          <a:effectLst/>
                        </a:rPr>
                        <a:t>84</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l" fontAlgn="b"/>
                      <a:r>
                        <a:rPr lang="en-US" sz="1300" b="0" u="none" strike="noStrike">
                          <a:solidFill>
                            <a:schemeClr val="bg2"/>
                          </a:solidFill>
                          <a:effectLst/>
                        </a:rPr>
                        <a:t>Alkali No. 2</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r" fontAlgn="b"/>
                      <a:r>
                        <a:rPr lang="en-US" sz="1300" b="0" u="none" strike="noStrike">
                          <a:solidFill>
                            <a:schemeClr val="bg2"/>
                          </a:solidFill>
                          <a:effectLst/>
                        </a:rPr>
                        <a:t>11901.00000</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C</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dirty="0">
                          <a:solidFill>
                            <a:schemeClr val="bg2"/>
                          </a:solidFill>
                          <a:effectLst/>
                        </a:rPr>
                        <a:t>4.000</a:t>
                      </a:r>
                      <a:endParaRPr lang="en-US" sz="1300" b="0" i="0" u="none" strike="noStrike" dirty="0">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dirty="0">
                          <a:solidFill>
                            <a:schemeClr val="bg2"/>
                          </a:solidFill>
                          <a:effectLst/>
                        </a:rPr>
                        <a:t>4.000</a:t>
                      </a:r>
                      <a:endParaRPr lang="en-US" sz="1300" b="0" i="0" u="none" strike="noStrike" dirty="0">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244.482</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228.960</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3'</a:t>
                      </a:r>
                      <a:endParaRPr lang="en-US" sz="1300" b="0" i="0" u="none" strike="noStrike">
                        <a:solidFill>
                          <a:schemeClr val="bg2"/>
                        </a:solidFill>
                        <a:effectLst/>
                        <a:latin typeface="Times New Roman" panose="02020603050405020304" pitchFamily="18" charset="0"/>
                      </a:endParaRPr>
                    </a:p>
                  </a:txBody>
                  <a:tcPr marL="5023" marR="5023" marT="5023" marB="0" anchor="b"/>
                </a:tc>
                <a:extLst>
                  <a:ext uri="{0D108BD9-81ED-4DB2-BD59-A6C34878D82A}">
                    <a16:rowId xmlns:a16="http://schemas.microsoft.com/office/drawing/2014/main" val="2865019602"/>
                  </a:ext>
                </a:extLst>
              </a:tr>
              <a:tr h="240806">
                <a:tc>
                  <a:txBody>
                    <a:bodyPr/>
                    <a:lstStyle/>
                    <a:p>
                      <a:pPr algn="ctr" fontAlgn="b"/>
                      <a:r>
                        <a:rPr lang="en-US" sz="1300" b="0" u="none" strike="noStrike" dirty="0">
                          <a:solidFill>
                            <a:schemeClr val="bg2"/>
                          </a:solidFill>
                          <a:effectLst/>
                        </a:rPr>
                        <a:t>**</a:t>
                      </a:r>
                      <a:endParaRPr lang="en-US" sz="1300" b="0" i="0" u="none" strike="noStrike" dirty="0">
                        <a:solidFill>
                          <a:schemeClr val="bg2"/>
                        </a:solidFill>
                        <a:effectLst/>
                        <a:latin typeface="Times New Roman" panose="02020603050405020304" pitchFamily="18" charset="0"/>
                      </a:endParaRPr>
                    </a:p>
                  </a:txBody>
                  <a:tcPr marL="5023" marR="5023" marT="5023" marB="0" anchor="b">
                    <a:solidFill>
                      <a:srgbClr val="FFFF00"/>
                    </a:solidFill>
                  </a:tcPr>
                </a:tc>
                <a:tc>
                  <a:txBody>
                    <a:bodyPr/>
                    <a:lstStyle/>
                    <a:p>
                      <a:pPr algn="l" fontAlgn="b"/>
                      <a:r>
                        <a:rPr lang="en-US" sz="1300" b="0" u="none" strike="noStrike" dirty="0">
                          <a:solidFill>
                            <a:schemeClr val="bg2"/>
                          </a:solidFill>
                          <a:effectLst/>
                        </a:rPr>
                        <a:t>M&amp;D Canal</a:t>
                      </a:r>
                      <a:endParaRPr lang="en-US" sz="1300" b="0" i="0" u="none" strike="noStrike" dirty="0">
                        <a:solidFill>
                          <a:schemeClr val="bg2"/>
                        </a:solidFill>
                        <a:effectLst/>
                        <a:latin typeface="Times New Roman" panose="02020603050405020304" pitchFamily="18" charset="0"/>
                      </a:endParaRPr>
                    </a:p>
                  </a:txBody>
                  <a:tcPr marL="5023" marR="5023" marT="5023" marB="0" anchor="b">
                    <a:solidFill>
                      <a:srgbClr val="FFFF00"/>
                    </a:solidFill>
                  </a:tcPr>
                </a:tc>
                <a:tc>
                  <a:txBody>
                    <a:bodyPr/>
                    <a:lstStyle/>
                    <a:p>
                      <a:pPr algn="r" fontAlgn="b"/>
                      <a:r>
                        <a:rPr lang="en-US" sz="1300" b="0" u="none" strike="noStrike" dirty="0">
                          <a:solidFill>
                            <a:schemeClr val="bg2"/>
                          </a:solidFill>
                          <a:effectLst/>
                        </a:rPr>
                        <a:t>12150.00000</a:t>
                      </a:r>
                      <a:endParaRPr lang="en-US" sz="1300" b="0" i="0" u="none" strike="noStrike" dirty="0">
                        <a:solidFill>
                          <a:schemeClr val="bg2"/>
                        </a:solidFill>
                        <a:effectLst/>
                        <a:latin typeface="Times New Roman" panose="02020603050405020304" pitchFamily="18" charset="0"/>
                      </a:endParaRPr>
                    </a:p>
                  </a:txBody>
                  <a:tcPr marL="5023" marR="5023" marT="5023" marB="0" anchor="b">
                    <a:solidFill>
                      <a:srgbClr val="FFFF00"/>
                    </a:solidFill>
                  </a:tcPr>
                </a:tc>
                <a:tc>
                  <a:txBody>
                    <a:bodyPr/>
                    <a:lstStyle/>
                    <a:p>
                      <a:pPr algn="ctr" fontAlgn="b"/>
                      <a:r>
                        <a:rPr lang="en-US" sz="1300" b="0" u="none" strike="noStrike">
                          <a:solidFill>
                            <a:schemeClr val="bg2"/>
                          </a:solidFill>
                          <a:effectLst/>
                        </a:rPr>
                        <a:t>U - B</a:t>
                      </a:r>
                      <a:endParaRPr lang="en-US" sz="1300" b="0" i="0" u="none" strike="noStrike">
                        <a:solidFill>
                          <a:schemeClr val="bg2"/>
                        </a:solidFill>
                        <a:effectLst/>
                        <a:latin typeface="Times New Roman" panose="02020603050405020304" pitchFamily="18" charset="0"/>
                      </a:endParaRPr>
                    </a:p>
                  </a:txBody>
                  <a:tcPr marL="5023" marR="5023" marT="5023" marB="0" anchor="b">
                    <a:solidFill>
                      <a:srgbClr val="FFFF00"/>
                    </a:solidFill>
                  </a:tcPr>
                </a:tc>
                <a:tc>
                  <a:txBody>
                    <a:bodyPr/>
                    <a:lstStyle/>
                    <a:p>
                      <a:pPr algn="ctr" fontAlgn="b"/>
                      <a:r>
                        <a:rPr lang="en-US" sz="1300" b="0" u="none" strike="noStrike">
                          <a:solidFill>
                            <a:schemeClr val="bg2"/>
                          </a:solidFill>
                          <a:effectLst/>
                        </a:rPr>
                        <a:t>100.000</a:t>
                      </a:r>
                      <a:endParaRPr lang="en-US" sz="1300" b="0" i="0" u="none" strike="noStrike">
                        <a:solidFill>
                          <a:schemeClr val="bg2"/>
                        </a:solidFill>
                        <a:effectLst/>
                        <a:latin typeface="Times New Roman" panose="02020603050405020304" pitchFamily="18" charset="0"/>
                      </a:endParaRPr>
                    </a:p>
                  </a:txBody>
                  <a:tcPr marL="5023" marR="5023" marT="5023" marB="0" anchor="b">
                    <a:solidFill>
                      <a:srgbClr val="FFFF00"/>
                    </a:solidFill>
                  </a:tcPr>
                </a:tc>
                <a:tc>
                  <a:txBody>
                    <a:bodyPr/>
                    <a:lstStyle/>
                    <a:p>
                      <a:pPr algn="ctr" fontAlgn="b"/>
                      <a:r>
                        <a:rPr lang="en-US" sz="1300" b="0" u="none" strike="noStrike" dirty="0">
                          <a:solidFill>
                            <a:schemeClr val="bg2"/>
                          </a:solidFill>
                          <a:effectLst/>
                        </a:rPr>
                        <a:t>127.820</a:t>
                      </a:r>
                      <a:endParaRPr lang="en-US" sz="1300" b="0" i="0" u="none" strike="noStrike" dirty="0">
                        <a:solidFill>
                          <a:schemeClr val="bg2"/>
                        </a:solidFill>
                        <a:effectLst/>
                        <a:latin typeface="Times New Roman" panose="02020603050405020304" pitchFamily="18" charset="0"/>
                      </a:endParaRPr>
                    </a:p>
                  </a:txBody>
                  <a:tcPr marL="5023" marR="5023" marT="5023" marB="0" anchor="b">
                    <a:solidFill>
                      <a:srgbClr val="FFFF00"/>
                    </a:solidFill>
                  </a:tcPr>
                </a:tc>
                <a:tc>
                  <a:txBody>
                    <a:bodyPr/>
                    <a:lstStyle/>
                    <a:p>
                      <a:pPr algn="ctr" fontAlgn="b"/>
                      <a:r>
                        <a:rPr lang="en-US" sz="1300" b="0" u="none" strike="noStrike" dirty="0">
                          <a:solidFill>
                            <a:schemeClr val="bg2"/>
                          </a:solidFill>
                          <a:effectLst/>
                        </a:rPr>
                        <a:t>***</a:t>
                      </a:r>
                      <a:endParaRPr lang="en-US" sz="1300" b="0" i="0" u="none" strike="noStrike" dirty="0">
                        <a:solidFill>
                          <a:schemeClr val="bg2"/>
                        </a:solidFill>
                        <a:effectLst/>
                        <a:latin typeface="Times New Roman" panose="02020603050405020304" pitchFamily="18" charset="0"/>
                      </a:endParaRPr>
                    </a:p>
                  </a:txBody>
                  <a:tcPr marL="5023" marR="5023" marT="5023" marB="0" anchor="b">
                    <a:solidFill>
                      <a:srgbClr val="FFFF00"/>
                    </a:solidFill>
                  </a:tcPr>
                </a:tc>
                <a:tc>
                  <a:txBody>
                    <a:bodyPr/>
                    <a:lstStyle/>
                    <a:p>
                      <a:pPr algn="ctr" fontAlgn="b"/>
                      <a:r>
                        <a:rPr lang="en-US" sz="1300" b="0" u="none" strike="noStrike" dirty="0">
                          <a:solidFill>
                            <a:schemeClr val="bg2"/>
                          </a:solidFill>
                          <a:effectLst/>
                        </a:rPr>
                        <a:t>***</a:t>
                      </a:r>
                      <a:endParaRPr lang="en-US" sz="1300" b="0" i="0" u="none" strike="noStrike" dirty="0">
                        <a:solidFill>
                          <a:schemeClr val="bg2"/>
                        </a:solidFill>
                        <a:effectLst/>
                        <a:latin typeface="Times New Roman" panose="02020603050405020304" pitchFamily="18" charset="0"/>
                      </a:endParaRPr>
                    </a:p>
                  </a:txBody>
                  <a:tcPr marL="5023" marR="5023" marT="5023" marB="0" anchor="b">
                    <a:solidFill>
                      <a:srgbClr val="FFFF00"/>
                    </a:solidFill>
                  </a:tcPr>
                </a:tc>
                <a:tc>
                  <a:txBody>
                    <a:bodyPr/>
                    <a:lstStyle/>
                    <a:p>
                      <a:pPr algn="ctr" fontAlgn="b"/>
                      <a:r>
                        <a:rPr lang="en-US" sz="1300" b="0" u="none" strike="noStrike" dirty="0">
                          <a:solidFill>
                            <a:schemeClr val="bg2"/>
                          </a:solidFill>
                          <a:effectLst/>
                        </a:rPr>
                        <a:t>***</a:t>
                      </a:r>
                      <a:endParaRPr lang="en-US" sz="1300" b="0" i="0" u="none" strike="noStrike" dirty="0">
                        <a:solidFill>
                          <a:schemeClr val="bg2"/>
                        </a:solidFill>
                        <a:effectLst/>
                        <a:latin typeface="Times New Roman" panose="02020603050405020304" pitchFamily="18" charset="0"/>
                      </a:endParaRPr>
                    </a:p>
                  </a:txBody>
                  <a:tcPr marL="5023" marR="5023" marT="5023" marB="0" anchor="b">
                    <a:solidFill>
                      <a:srgbClr val="FFFF00"/>
                    </a:solidFill>
                  </a:tcPr>
                </a:tc>
                <a:extLst>
                  <a:ext uri="{0D108BD9-81ED-4DB2-BD59-A6C34878D82A}">
                    <a16:rowId xmlns:a16="http://schemas.microsoft.com/office/drawing/2014/main" val="549725432"/>
                  </a:ext>
                </a:extLst>
              </a:tr>
              <a:tr h="253480">
                <a:tc>
                  <a:txBody>
                    <a:bodyPr/>
                    <a:lstStyle/>
                    <a:p>
                      <a:pPr algn="ctr" fontAlgn="b"/>
                      <a:r>
                        <a:rPr lang="en-US" sz="1300" b="0" u="none" strike="noStrike">
                          <a:solidFill>
                            <a:schemeClr val="bg2"/>
                          </a:solidFill>
                          <a:effectLst/>
                        </a:rPr>
                        <a:t>85</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l" fontAlgn="b"/>
                      <a:r>
                        <a:rPr lang="en-US" sz="1300" b="0" u="none" strike="noStrike">
                          <a:solidFill>
                            <a:schemeClr val="bg2"/>
                          </a:solidFill>
                          <a:effectLst/>
                        </a:rPr>
                        <a:t>Shortline D Cow Creek</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r" fontAlgn="b"/>
                      <a:r>
                        <a:rPr lang="en-US" sz="1300" b="0" u="none" strike="noStrike" dirty="0">
                          <a:solidFill>
                            <a:schemeClr val="bg2"/>
                          </a:solidFill>
                          <a:effectLst/>
                        </a:rPr>
                        <a:t>12174.00000</a:t>
                      </a:r>
                      <a:endParaRPr lang="en-US" sz="1300" b="0" i="0" u="none" strike="noStrike" dirty="0">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dirty="0">
                          <a:solidFill>
                            <a:schemeClr val="bg2"/>
                          </a:solidFill>
                          <a:effectLst/>
                        </a:rPr>
                        <a:t>C</a:t>
                      </a:r>
                      <a:endParaRPr lang="en-US" sz="1300" b="0" i="0" u="none" strike="noStrike" dirty="0">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dirty="0">
                          <a:solidFill>
                            <a:schemeClr val="bg2"/>
                          </a:solidFill>
                          <a:effectLst/>
                        </a:rPr>
                        <a:t>2.000</a:t>
                      </a:r>
                      <a:endParaRPr lang="en-US" sz="1300" b="0" i="0" u="none" strike="noStrike" dirty="0">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dirty="0">
                          <a:solidFill>
                            <a:schemeClr val="bg2"/>
                          </a:solidFill>
                          <a:effectLst/>
                        </a:rPr>
                        <a:t>2.000</a:t>
                      </a:r>
                      <a:endParaRPr lang="en-US" sz="1300" b="0" i="0" u="none" strike="noStrike" dirty="0">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dirty="0">
                          <a:solidFill>
                            <a:schemeClr val="bg2"/>
                          </a:solidFill>
                          <a:effectLst/>
                        </a:rPr>
                        <a:t>245.832</a:t>
                      </a:r>
                      <a:endParaRPr lang="en-US" sz="1300" b="0" i="0" u="none" strike="noStrike" dirty="0">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dirty="0">
                          <a:solidFill>
                            <a:schemeClr val="bg2"/>
                          </a:solidFill>
                          <a:effectLst/>
                        </a:rPr>
                        <a:t>230.960</a:t>
                      </a:r>
                      <a:endParaRPr lang="en-US" sz="1300" b="0" i="0" u="none" strike="noStrike" dirty="0">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18"</a:t>
                      </a:r>
                      <a:endParaRPr lang="en-US" sz="1300" b="0" i="0" u="none" strike="noStrike">
                        <a:solidFill>
                          <a:schemeClr val="bg2"/>
                        </a:solidFill>
                        <a:effectLst/>
                        <a:latin typeface="Times New Roman" panose="02020603050405020304" pitchFamily="18" charset="0"/>
                      </a:endParaRPr>
                    </a:p>
                  </a:txBody>
                  <a:tcPr marL="5023" marR="5023" marT="5023" marB="0" anchor="b"/>
                </a:tc>
                <a:extLst>
                  <a:ext uri="{0D108BD9-81ED-4DB2-BD59-A6C34878D82A}">
                    <a16:rowId xmlns:a16="http://schemas.microsoft.com/office/drawing/2014/main" val="2110742756"/>
                  </a:ext>
                </a:extLst>
              </a:tr>
              <a:tr h="253480">
                <a:tc>
                  <a:txBody>
                    <a:bodyPr/>
                    <a:lstStyle/>
                    <a:p>
                      <a:pPr algn="ctr" fontAlgn="b"/>
                      <a:r>
                        <a:rPr lang="en-US" sz="1300" b="0" u="none" strike="noStrike">
                          <a:solidFill>
                            <a:schemeClr val="bg2"/>
                          </a:solidFill>
                          <a:effectLst/>
                        </a:rPr>
                        <a:t>86</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l" fontAlgn="b"/>
                      <a:r>
                        <a:rPr lang="en-US" sz="1300" b="0" u="none" strike="noStrike">
                          <a:solidFill>
                            <a:schemeClr val="bg2"/>
                          </a:solidFill>
                          <a:effectLst/>
                        </a:rPr>
                        <a:t>Mayol Lateral</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r" fontAlgn="b"/>
                      <a:r>
                        <a:rPr lang="en-US" sz="1300" b="0" u="none" strike="noStrike">
                          <a:solidFill>
                            <a:schemeClr val="bg2"/>
                          </a:solidFill>
                          <a:effectLst/>
                        </a:rPr>
                        <a:t>12174.00000</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D</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2.000</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2.000</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247.832</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dirty="0">
                          <a:solidFill>
                            <a:schemeClr val="bg2"/>
                          </a:solidFill>
                          <a:effectLst/>
                        </a:rPr>
                        <a:t>232.960</a:t>
                      </a:r>
                      <a:endParaRPr lang="en-US" sz="1300" b="0" i="0" u="none" strike="noStrike" dirty="0">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2'</a:t>
                      </a:r>
                      <a:endParaRPr lang="en-US" sz="1300" b="0" i="0" u="none" strike="noStrike">
                        <a:solidFill>
                          <a:schemeClr val="bg2"/>
                        </a:solidFill>
                        <a:effectLst/>
                        <a:latin typeface="Times New Roman" panose="02020603050405020304" pitchFamily="18" charset="0"/>
                      </a:endParaRPr>
                    </a:p>
                  </a:txBody>
                  <a:tcPr marL="5023" marR="5023" marT="5023" marB="0" anchor="b"/>
                </a:tc>
                <a:extLst>
                  <a:ext uri="{0D108BD9-81ED-4DB2-BD59-A6C34878D82A}">
                    <a16:rowId xmlns:a16="http://schemas.microsoft.com/office/drawing/2014/main" val="3431105479"/>
                  </a:ext>
                </a:extLst>
              </a:tr>
              <a:tr h="253480">
                <a:tc>
                  <a:txBody>
                    <a:bodyPr/>
                    <a:lstStyle/>
                    <a:p>
                      <a:pPr algn="ctr" fontAlgn="b"/>
                      <a:r>
                        <a:rPr lang="en-US" sz="1300" b="0" u="none" strike="noStrike">
                          <a:solidFill>
                            <a:schemeClr val="bg2"/>
                          </a:solidFill>
                          <a:effectLst/>
                        </a:rPr>
                        <a:t>87</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l" fontAlgn="b"/>
                      <a:r>
                        <a:rPr lang="en-US" sz="1300" b="0" u="none" strike="noStrike">
                          <a:solidFill>
                            <a:schemeClr val="bg2"/>
                          </a:solidFill>
                          <a:effectLst/>
                        </a:rPr>
                        <a:t>Hosner Rowell</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r" fontAlgn="b"/>
                      <a:r>
                        <a:rPr lang="en-US" sz="1300" b="0" u="none" strike="noStrike">
                          <a:solidFill>
                            <a:schemeClr val="bg2"/>
                          </a:solidFill>
                          <a:effectLst/>
                        </a:rPr>
                        <a:t>12183.00000</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D</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7.500</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12.500</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255.332</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dirty="0">
                          <a:solidFill>
                            <a:schemeClr val="bg2"/>
                          </a:solidFill>
                          <a:effectLst/>
                        </a:rPr>
                        <a:t>240.460</a:t>
                      </a:r>
                      <a:endParaRPr lang="en-US" sz="1300" b="0" i="0" u="none" strike="noStrike" dirty="0">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dirty="0">
                          <a:solidFill>
                            <a:schemeClr val="bg2"/>
                          </a:solidFill>
                          <a:effectLst/>
                        </a:rPr>
                        <a:t>2'</a:t>
                      </a:r>
                      <a:endParaRPr lang="en-US" sz="1300" b="0" i="0" u="none" strike="noStrike" dirty="0">
                        <a:solidFill>
                          <a:schemeClr val="bg2"/>
                        </a:solidFill>
                        <a:effectLst/>
                        <a:latin typeface="Times New Roman" panose="02020603050405020304" pitchFamily="18" charset="0"/>
                      </a:endParaRPr>
                    </a:p>
                  </a:txBody>
                  <a:tcPr marL="5023" marR="5023" marT="5023" marB="0" anchor="b"/>
                </a:tc>
                <a:extLst>
                  <a:ext uri="{0D108BD9-81ED-4DB2-BD59-A6C34878D82A}">
                    <a16:rowId xmlns:a16="http://schemas.microsoft.com/office/drawing/2014/main" val="3742071988"/>
                  </a:ext>
                </a:extLst>
              </a:tr>
              <a:tr h="253480">
                <a:tc>
                  <a:txBody>
                    <a:bodyPr/>
                    <a:lstStyle/>
                    <a:p>
                      <a:pPr algn="ctr" fontAlgn="b"/>
                      <a:r>
                        <a:rPr lang="en-US" sz="1300" b="0" u="none" strike="noStrike">
                          <a:solidFill>
                            <a:schemeClr val="bg2"/>
                          </a:solidFill>
                          <a:effectLst/>
                        </a:rPr>
                        <a:t>88</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l" fontAlgn="b"/>
                      <a:r>
                        <a:rPr lang="en-US" sz="1300" b="0" u="none" strike="noStrike">
                          <a:solidFill>
                            <a:schemeClr val="bg2"/>
                          </a:solidFill>
                          <a:effectLst/>
                        </a:rPr>
                        <a:t>Moody</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r" fontAlgn="b"/>
                      <a:r>
                        <a:rPr lang="en-US" sz="1300" b="0" u="none" strike="noStrike">
                          <a:solidFill>
                            <a:schemeClr val="bg2"/>
                          </a:solidFill>
                          <a:effectLst/>
                        </a:rPr>
                        <a:t>12205.00000</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U - A</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1.250</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6.695</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256.582</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241.710</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dirty="0">
                          <a:solidFill>
                            <a:schemeClr val="bg2"/>
                          </a:solidFill>
                          <a:effectLst/>
                        </a:rPr>
                        <a:t>3'</a:t>
                      </a:r>
                      <a:endParaRPr lang="en-US" sz="1300" b="0" i="0" u="none" strike="noStrike" dirty="0">
                        <a:solidFill>
                          <a:schemeClr val="bg2"/>
                        </a:solidFill>
                        <a:effectLst/>
                        <a:latin typeface="Times New Roman" panose="02020603050405020304" pitchFamily="18" charset="0"/>
                      </a:endParaRPr>
                    </a:p>
                  </a:txBody>
                  <a:tcPr marL="5023" marR="5023" marT="5023" marB="0" anchor="b"/>
                </a:tc>
                <a:extLst>
                  <a:ext uri="{0D108BD9-81ED-4DB2-BD59-A6C34878D82A}">
                    <a16:rowId xmlns:a16="http://schemas.microsoft.com/office/drawing/2014/main" val="1156804547"/>
                  </a:ext>
                </a:extLst>
              </a:tr>
              <a:tr h="253480">
                <a:tc>
                  <a:txBody>
                    <a:bodyPr/>
                    <a:lstStyle/>
                    <a:p>
                      <a:pPr algn="ctr" fontAlgn="b"/>
                      <a:r>
                        <a:rPr lang="en-US" sz="1300" b="0" u="none" strike="noStrike">
                          <a:solidFill>
                            <a:schemeClr val="bg2"/>
                          </a:solidFill>
                          <a:effectLst/>
                        </a:rPr>
                        <a:t>89</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l" fontAlgn="b"/>
                      <a:r>
                        <a:rPr lang="en-US" sz="1300" b="0" u="none" strike="noStrike">
                          <a:solidFill>
                            <a:schemeClr val="bg2"/>
                          </a:solidFill>
                          <a:effectLst/>
                        </a:rPr>
                        <a:t>Taft</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r" fontAlgn="b"/>
                      <a:r>
                        <a:rPr lang="en-US" sz="1300" b="0" u="none" strike="noStrike">
                          <a:solidFill>
                            <a:schemeClr val="bg2"/>
                          </a:solidFill>
                          <a:effectLst/>
                        </a:rPr>
                        <a:t>12239.00000</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C (F)</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0.625</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0.625</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257.207</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a:solidFill>
                            <a:schemeClr val="bg2"/>
                          </a:solidFill>
                          <a:effectLst/>
                        </a:rPr>
                        <a:t>241.710</a:t>
                      </a:r>
                      <a:endParaRPr lang="en-US" sz="1300" b="0" i="0" u="none" strike="noStrike">
                        <a:solidFill>
                          <a:schemeClr val="bg2"/>
                        </a:solidFill>
                        <a:effectLst/>
                        <a:latin typeface="Times New Roman" panose="02020603050405020304" pitchFamily="18" charset="0"/>
                      </a:endParaRPr>
                    </a:p>
                  </a:txBody>
                  <a:tcPr marL="5023" marR="5023" marT="5023" marB="0" anchor="b"/>
                </a:tc>
                <a:tc>
                  <a:txBody>
                    <a:bodyPr/>
                    <a:lstStyle/>
                    <a:p>
                      <a:pPr algn="ctr" fontAlgn="b"/>
                      <a:r>
                        <a:rPr lang="en-US" sz="1300" b="0" u="none" strike="noStrike" dirty="0">
                          <a:solidFill>
                            <a:schemeClr val="bg2"/>
                          </a:solidFill>
                          <a:effectLst/>
                        </a:rPr>
                        <a:t>18"</a:t>
                      </a:r>
                      <a:endParaRPr lang="en-US" sz="1300" b="0" i="0" u="none" strike="noStrike" dirty="0">
                        <a:solidFill>
                          <a:schemeClr val="bg2"/>
                        </a:solidFill>
                        <a:effectLst/>
                        <a:latin typeface="Times New Roman" panose="02020603050405020304" pitchFamily="18" charset="0"/>
                      </a:endParaRPr>
                    </a:p>
                  </a:txBody>
                  <a:tcPr marL="5023" marR="5023" marT="5023" marB="0" anchor="b"/>
                </a:tc>
                <a:extLst>
                  <a:ext uri="{0D108BD9-81ED-4DB2-BD59-A6C34878D82A}">
                    <a16:rowId xmlns:a16="http://schemas.microsoft.com/office/drawing/2014/main" val="3233985371"/>
                  </a:ext>
                </a:extLst>
              </a:tr>
            </a:tbl>
          </a:graphicData>
        </a:graphic>
      </p:graphicFrame>
      <p:sp>
        <p:nvSpPr>
          <p:cNvPr id="6" name="Title 1"/>
          <p:cNvSpPr txBox="1">
            <a:spLocks/>
          </p:cNvSpPr>
          <p:nvPr/>
        </p:nvSpPr>
        <p:spPr>
          <a:xfrm>
            <a:off x="1203777" y="50306"/>
            <a:ext cx="6970376" cy="857224"/>
          </a:xfrm>
          <a:prstGeom prst="rect">
            <a:avLst/>
          </a:prstGeom>
        </p:spPr>
        <p:txBody>
          <a:bodyPr lIns="68577" tIns="34288" rIns="68577" bIns="34288">
            <a:normAutofit fontScale="97500"/>
          </a:bodyPr>
          <a:lstStyle/>
          <a:p>
            <a:pPr algn="ctr" defTabSz="685835">
              <a:defRPr/>
            </a:pPr>
            <a:r>
              <a:rPr lang="en-US" sz="2847" b="1" i="1" dirty="0">
                <a:solidFill>
                  <a:schemeClr val="bg2"/>
                </a:solidFill>
                <a:latin typeface="Trebuchet MS" panose="020B0603020202020204" pitchFamily="34" charset="0"/>
                <a:ea typeface="+mj-ea"/>
                <a:cs typeface="+mj-cs"/>
              </a:rPr>
              <a:t>Review Priority List</a:t>
            </a:r>
          </a:p>
        </p:txBody>
      </p:sp>
    </p:spTree>
    <p:extLst>
      <p:ext uri="{BB962C8B-B14F-4D97-AF65-F5344CB8AC3E}">
        <p14:creationId xmlns:p14="http://schemas.microsoft.com/office/powerpoint/2010/main" val="31923841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a:prstGeom prst="rect">
            <a:avLst/>
          </a:prstGeom>
        </p:spPr>
        <p:txBody>
          <a:bodyPr spcFirstLastPara="1" wrap="square" lIns="68577" tIns="34288" rIns="68577" bIns="34288" anchor="ctr" anchorCtr="0">
            <a:noAutofit/>
          </a:bodyPr>
          <a:lstStyle/>
          <a:p>
            <a:fld id="{69936838-1DBB-4BA7-8519-E25A2E5E67D0}" type="slidenum">
              <a:rPr lang="en-US" smtClean="0"/>
              <a:pPr/>
              <a:t>42</a:t>
            </a:fld>
            <a:endParaRPr lang="en-US"/>
          </a:p>
        </p:txBody>
      </p:sp>
      <p:pic>
        <p:nvPicPr>
          <p:cNvPr id="59394" name="Picture 6"/>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tretch>
            <a:fillRect/>
          </a:stretch>
        </p:blipFill>
        <p:spPr>
          <a:xfrm>
            <a:off x="1007165" y="0"/>
            <a:ext cx="6858000" cy="5143500"/>
          </a:xfrm>
          <a:noFill/>
        </p:spPr>
      </p:pic>
    </p:spTree>
    <p:extLst>
      <p:ext uri="{BB962C8B-B14F-4D97-AF65-F5344CB8AC3E}">
        <p14:creationId xmlns:p14="http://schemas.microsoft.com/office/powerpoint/2010/main" val="11984848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0A415-32E6-E9EC-9B42-EFA2EBF00619}"/>
              </a:ext>
            </a:extLst>
          </p:cNvPr>
          <p:cNvSpPr>
            <a:spLocks noGrp="1"/>
          </p:cNvSpPr>
          <p:nvPr>
            <p:ph type="ctrTitle"/>
          </p:nvPr>
        </p:nvSpPr>
        <p:spPr>
          <a:xfrm>
            <a:off x="758352" y="418515"/>
            <a:ext cx="7713091" cy="621688"/>
          </a:xfrm>
        </p:spPr>
        <p:txBody>
          <a:bodyPr wrap="square" anchor="t">
            <a:normAutofit fontScale="90000"/>
          </a:bodyPr>
          <a:lstStyle/>
          <a:p>
            <a:r>
              <a:rPr lang="en-US" dirty="0"/>
              <a:t>What is an Exemption?</a:t>
            </a:r>
          </a:p>
        </p:txBody>
      </p:sp>
      <p:sp>
        <p:nvSpPr>
          <p:cNvPr id="3" name="Text Placeholder 2">
            <a:extLst>
              <a:ext uri="{FF2B5EF4-FFF2-40B4-BE49-F238E27FC236}">
                <a16:creationId xmlns:a16="http://schemas.microsoft.com/office/drawing/2014/main" id="{3D40D4A9-8454-A883-9D0C-A33DD78E1E59}"/>
              </a:ext>
            </a:extLst>
          </p:cNvPr>
          <p:cNvSpPr>
            <a:spLocks noGrp="1"/>
          </p:cNvSpPr>
          <p:nvPr>
            <p:ph type="body" idx="1"/>
          </p:nvPr>
        </p:nvSpPr>
        <p:spPr>
          <a:xfrm>
            <a:off x="758352" y="1221068"/>
            <a:ext cx="7713091" cy="3150907"/>
          </a:xfrm>
        </p:spPr>
        <p:txBody>
          <a:bodyPr wrap="square" anchor="t">
            <a:normAutofit fontScale="92500"/>
          </a:bodyPr>
          <a:lstStyle/>
          <a:p>
            <a:pPr>
              <a:spcAft>
                <a:spcPts val="450"/>
              </a:spcAft>
            </a:pPr>
            <a:r>
              <a:rPr lang="en-US" sz="2400" dirty="0"/>
              <a:t>Water features or uses that statute allows regardless of the priority system or the impact on senior water rights.</a:t>
            </a:r>
          </a:p>
          <a:p>
            <a:pPr lvl="1">
              <a:spcAft>
                <a:spcPts val="450"/>
              </a:spcAft>
              <a:buClr>
                <a:schemeClr val="bg1"/>
              </a:buClr>
              <a:buSzPct val="59000"/>
            </a:pPr>
            <a:r>
              <a:rPr lang="en-US" sz="2400" dirty="0">
                <a:solidFill>
                  <a:schemeClr val="bg1"/>
                </a:solidFill>
                <a:latin typeface="Trebuchet MS" panose="020B0603020202020204" pitchFamily="34" charset="0"/>
              </a:rPr>
              <a:t>Exempt Well Permits</a:t>
            </a:r>
          </a:p>
          <a:p>
            <a:pPr lvl="1">
              <a:spcAft>
                <a:spcPts val="450"/>
              </a:spcAft>
              <a:buClr>
                <a:schemeClr val="bg1"/>
              </a:buClr>
              <a:buSzPct val="59000"/>
            </a:pPr>
            <a:r>
              <a:rPr lang="en-US" sz="2400" dirty="0">
                <a:solidFill>
                  <a:schemeClr val="bg1"/>
                </a:solidFill>
                <a:latin typeface="Trebuchet MS" panose="020B0603020202020204" pitchFamily="34" charset="0"/>
              </a:rPr>
              <a:t>Fire Suppression Ponds</a:t>
            </a:r>
          </a:p>
          <a:p>
            <a:pPr lvl="1">
              <a:spcAft>
                <a:spcPts val="450"/>
              </a:spcAft>
              <a:buClr>
                <a:schemeClr val="bg1"/>
              </a:buClr>
              <a:buSzPct val="59000"/>
            </a:pPr>
            <a:r>
              <a:rPr lang="en-US" sz="2400" dirty="0">
                <a:solidFill>
                  <a:schemeClr val="bg1"/>
                </a:solidFill>
                <a:latin typeface="Trebuchet MS" panose="020B0603020202020204" pitchFamily="34" charset="0"/>
              </a:rPr>
              <a:t>Livestock Water Tanks &amp; Erosion Control Ponds</a:t>
            </a:r>
          </a:p>
          <a:p>
            <a:pPr lvl="1">
              <a:spcAft>
                <a:spcPts val="450"/>
              </a:spcAft>
              <a:buClr>
                <a:schemeClr val="bg1"/>
              </a:buClr>
              <a:buSzPct val="59000"/>
            </a:pPr>
            <a:r>
              <a:rPr lang="en-US" sz="2400" dirty="0">
                <a:solidFill>
                  <a:schemeClr val="bg1"/>
                </a:solidFill>
                <a:latin typeface="Trebuchet MS" panose="020B0603020202020204" pitchFamily="34" charset="0"/>
              </a:rPr>
              <a:t>Minor Stream Restoration Activity</a:t>
            </a:r>
          </a:p>
          <a:p>
            <a:pPr lvl="1">
              <a:spcAft>
                <a:spcPts val="450"/>
              </a:spcAft>
              <a:buClr>
                <a:schemeClr val="bg1"/>
              </a:buClr>
              <a:buSzPct val="59000"/>
            </a:pPr>
            <a:r>
              <a:rPr lang="en-US" sz="2400" dirty="0">
                <a:solidFill>
                  <a:schemeClr val="bg1"/>
                </a:solidFill>
                <a:latin typeface="Trebuchet MS" panose="020B0603020202020204" pitchFamily="34" charset="0"/>
              </a:rPr>
              <a:t>Futile Call Determination</a:t>
            </a:r>
          </a:p>
        </p:txBody>
      </p:sp>
      <p:sp>
        <p:nvSpPr>
          <p:cNvPr id="4" name="Slide Number Placeholder 3" hidden="1">
            <a:extLst>
              <a:ext uri="{FF2B5EF4-FFF2-40B4-BE49-F238E27FC236}">
                <a16:creationId xmlns:a16="http://schemas.microsoft.com/office/drawing/2014/main" id="{2FDD1B29-D699-01B0-E4B0-0B5E87EC314B}"/>
              </a:ext>
            </a:extLst>
          </p:cNvPr>
          <p:cNvSpPr>
            <a:spLocks noGrp="1"/>
          </p:cNvSpPr>
          <p:nvPr>
            <p:ph type="sldNum" idx="12"/>
          </p:nvPr>
        </p:nvSpPr>
        <p:spPr/>
        <p:txBody>
          <a:bodyPr/>
          <a:lstStyle/>
          <a:p>
            <a:pPr defTabSz="685800">
              <a:spcAft>
                <a:spcPts val="450"/>
              </a:spcAft>
            </a:pPr>
            <a:fld id="{00000000-1234-1234-1234-123412341234}" type="slidenum">
              <a:rPr lang="en">
                <a:solidFill>
                  <a:srgbClr val="FFFFFF"/>
                </a:solidFill>
              </a:rPr>
              <a:pPr defTabSz="685800">
                <a:spcAft>
                  <a:spcPts val="450"/>
                </a:spcAft>
              </a:pPr>
              <a:t>43</a:t>
            </a:fld>
            <a:endParaRPr lang="en">
              <a:solidFill>
                <a:srgbClr val="FFFFFF"/>
              </a:solidFill>
            </a:endParaRPr>
          </a:p>
        </p:txBody>
      </p:sp>
    </p:spTree>
    <p:extLst>
      <p:ext uri="{BB962C8B-B14F-4D97-AF65-F5344CB8AC3E}">
        <p14:creationId xmlns:p14="http://schemas.microsoft.com/office/powerpoint/2010/main" val="26135952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53EF2-AE7F-8143-35BA-BEDD38ED51F1}"/>
              </a:ext>
            </a:extLst>
          </p:cNvPr>
          <p:cNvSpPr>
            <a:spLocks noGrp="1"/>
          </p:cNvSpPr>
          <p:nvPr>
            <p:ph type="title"/>
          </p:nvPr>
        </p:nvSpPr>
        <p:spPr>
          <a:xfrm>
            <a:off x="447560" y="281286"/>
            <a:ext cx="7713241" cy="659011"/>
          </a:xfrm>
        </p:spPr>
        <p:txBody>
          <a:bodyPr wrap="square" anchor="t">
            <a:normAutofit fontScale="90000"/>
          </a:bodyPr>
          <a:lstStyle/>
          <a:p>
            <a:r>
              <a:rPr lang="en-US" dirty="0"/>
              <a:t>Typical Exempt Well Permits</a:t>
            </a:r>
          </a:p>
        </p:txBody>
      </p:sp>
      <p:sp>
        <p:nvSpPr>
          <p:cNvPr id="4" name="Slide Number Placeholder 3" hidden="1">
            <a:extLst>
              <a:ext uri="{FF2B5EF4-FFF2-40B4-BE49-F238E27FC236}">
                <a16:creationId xmlns:a16="http://schemas.microsoft.com/office/drawing/2014/main" id="{A24A70F8-28EA-97D7-7519-FDEFC69FAE3E}"/>
              </a:ext>
            </a:extLst>
          </p:cNvPr>
          <p:cNvSpPr>
            <a:spLocks noGrp="1"/>
          </p:cNvSpPr>
          <p:nvPr>
            <p:ph type="sldNum" idx="4294967295"/>
          </p:nvPr>
        </p:nvSpPr>
        <p:spPr>
          <a:xfrm>
            <a:off x="8471443" y="4752372"/>
            <a:ext cx="548557" cy="281401"/>
          </a:xfrm>
        </p:spPr>
        <p:txBody>
          <a:bodyPr/>
          <a:lstStyle/>
          <a:p>
            <a:pPr defTabSz="685800">
              <a:spcAft>
                <a:spcPts val="450"/>
              </a:spcAft>
            </a:pPr>
            <a:fld id="{00000000-1234-1234-1234-123412341234}" type="slidenum">
              <a:rPr lang="en"/>
              <a:pPr defTabSz="685800">
                <a:spcAft>
                  <a:spcPts val="450"/>
                </a:spcAft>
              </a:pPr>
              <a:t>44</a:t>
            </a:fld>
            <a:endParaRPr lang="en"/>
          </a:p>
        </p:txBody>
      </p:sp>
      <p:graphicFrame>
        <p:nvGraphicFramePr>
          <p:cNvPr id="7" name="Text Placeholder 2">
            <a:extLst>
              <a:ext uri="{FF2B5EF4-FFF2-40B4-BE49-F238E27FC236}">
                <a16:creationId xmlns:a16="http://schemas.microsoft.com/office/drawing/2014/main" id="{74AC77FE-E8A4-7926-DCA8-4A06DB532FF6}"/>
              </a:ext>
            </a:extLst>
          </p:cNvPr>
          <p:cNvGraphicFramePr/>
          <p:nvPr/>
        </p:nvGraphicFramePr>
        <p:xfrm>
          <a:off x="458720" y="1004590"/>
          <a:ext cx="7713241" cy="34557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77404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7BA81-E164-32FA-603E-BDD7C97DA61A}"/>
              </a:ext>
            </a:extLst>
          </p:cNvPr>
          <p:cNvSpPr>
            <a:spLocks noGrp="1"/>
          </p:cNvSpPr>
          <p:nvPr>
            <p:ph type="title"/>
          </p:nvPr>
        </p:nvSpPr>
        <p:spPr>
          <a:xfrm>
            <a:off x="312811" y="445025"/>
            <a:ext cx="4397541" cy="572700"/>
          </a:xfrm>
        </p:spPr>
        <p:txBody>
          <a:bodyPr>
            <a:normAutofit fontScale="90000"/>
          </a:bodyPr>
          <a:lstStyle/>
          <a:p>
            <a:r>
              <a:rPr lang="en-US" dirty="0"/>
              <a:t>Well Permit Exceptions Differ in Areas with Special Groundwater Regulations</a:t>
            </a:r>
          </a:p>
        </p:txBody>
      </p:sp>
      <p:sp>
        <p:nvSpPr>
          <p:cNvPr id="3" name="Text Placeholder 2">
            <a:extLst>
              <a:ext uri="{FF2B5EF4-FFF2-40B4-BE49-F238E27FC236}">
                <a16:creationId xmlns:a16="http://schemas.microsoft.com/office/drawing/2014/main" id="{0F89324D-1398-D5BA-9BCE-5909BA206412}"/>
              </a:ext>
            </a:extLst>
          </p:cNvPr>
          <p:cNvSpPr>
            <a:spLocks noGrp="1"/>
          </p:cNvSpPr>
          <p:nvPr>
            <p:ph type="body" idx="1"/>
          </p:nvPr>
        </p:nvSpPr>
        <p:spPr>
          <a:xfrm>
            <a:off x="360374" y="1573314"/>
            <a:ext cx="4259190" cy="2884387"/>
          </a:xfrm>
        </p:spPr>
        <p:txBody>
          <a:bodyPr/>
          <a:lstStyle/>
          <a:p>
            <a:r>
              <a:rPr lang="en-US" sz="2100" dirty="0"/>
              <a:t>Denver Basin Aquifers</a:t>
            </a:r>
          </a:p>
          <a:p>
            <a:r>
              <a:rPr lang="en-US" sz="2100" dirty="0"/>
              <a:t>Designated Basins</a:t>
            </a:r>
          </a:p>
        </p:txBody>
      </p:sp>
      <p:sp>
        <p:nvSpPr>
          <p:cNvPr id="4" name="Slide Number Placeholder 3">
            <a:extLst>
              <a:ext uri="{FF2B5EF4-FFF2-40B4-BE49-F238E27FC236}">
                <a16:creationId xmlns:a16="http://schemas.microsoft.com/office/drawing/2014/main" id="{48C53D59-C7CC-8DDD-1905-953747C1E5AA}"/>
              </a:ext>
            </a:extLst>
          </p:cNvPr>
          <p:cNvSpPr>
            <a:spLocks noGrp="1"/>
          </p:cNvSpPr>
          <p:nvPr>
            <p:ph type="sldNum" idx="12"/>
          </p:nvPr>
        </p:nvSpPr>
        <p:spPr/>
        <p:txBody>
          <a:bodyPr/>
          <a:lstStyle/>
          <a:p>
            <a:pPr defTabSz="685800"/>
            <a:fld id="{00000000-1234-1234-1234-123412341234}" type="slidenum">
              <a:rPr lang="en">
                <a:solidFill>
                  <a:srgbClr val="FFFFFF"/>
                </a:solidFill>
              </a:rPr>
              <a:pPr defTabSz="685800"/>
              <a:t>45</a:t>
            </a:fld>
            <a:endParaRPr lang="en">
              <a:solidFill>
                <a:srgbClr val="FFFFFF"/>
              </a:solidFill>
            </a:endParaRPr>
          </a:p>
        </p:txBody>
      </p:sp>
      <p:pic>
        <p:nvPicPr>
          <p:cNvPr id="6" name="Picture 2">
            <a:extLst>
              <a:ext uri="{FF2B5EF4-FFF2-40B4-BE49-F238E27FC236}">
                <a16:creationId xmlns:a16="http://schemas.microsoft.com/office/drawing/2014/main" id="{420D6878-8A02-6A9F-2CAC-519B69B88A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3842" y="43969"/>
            <a:ext cx="3851879" cy="50995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6D0B999-F911-CAA4-3D7C-8DA0A1037E01}"/>
              </a:ext>
            </a:extLst>
          </p:cNvPr>
          <p:cNvPicPr>
            <a:picLocks noChangeAspect="1"/>
          </p:cNvPicPr>
          <p:nvPr/>
        </p:nvPicPr>
        <p:blipFill>
          <a:blip r:embed="rId3"/>
          <a:stretch>
            <a:fillRect/>
          </a:stretch>
        </p:blipFill>
        <p:spPr>
          <a:xfrm>
            <a:off x="4893843" y="3050536"/>
            <a:ext cx="1353899" cy="1939178"/>
          </a:xfrm>
          <a:prstGeom prst="rect">
            <a:avLst/>
          </a:prstGeom>
          <a:ln>
            <a:solidFill>
              <a:schemeClr val="tx1"/>
            </a:solidFill>
          </a:ln>
        </p:spPr>
      </p:pic>
    </p:spTree>
    <p:extLst>
      <p:ext uri="{BB962C8B-B14F-4D97-AF65-F5344CB8AC3E}">
        <p14:creationId xmlns:p14="http://schemas.microsoft.com/office/powerpoint/2010/main" val="28397804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AB2EE83-33E4-2E3E-BF08-F003E37A0722}"/>
              </a:ext>
            </a:extLst>
          </p:cNvPr>
          <p:cNvPicPr>
            <a:picLocks noChangeAspect="1"/>
          </p:cNvPicPr>
          <p:nvPr/>
        </p:nvPicPr>
        <p:blipFill rotWithShape="1">
          <a:blip r:embed="rId2"/>
          <a:srcRect l="12683" t="16294" r="24376" b="24776"/>
          <a:stretch/>
        </p:blipFill>
        <p:spPr>
          <a:xfrm>
            <a:off x="1191" y="1"/>
            <a:ext cx="9141619" cy="5143499"/>
          </a:xfrm>
          <a:prstGeom prst="rect">
            <a:avLst/>
          </a:prstGeom>
        </p:spPr>
      </p:pic>
      <p:sp>
        <p:nvSpPr>
          <p:cNvPr id="2" name="Title 1">
            <a:extLst>
              <a:ext uri="{FF2B5EF4-FFF2-40B4-BE49-F238E27FC236}">
                <a16:creationId xmlns:a16="http://schemas.microsoft.com/office/drawing/2014/main" id="{F12CC100-9B25-9E71-3699-A62BCBC52659}"/>
              </a:ext>
            </a:extLst>
          </p:cNvPr>
          <p:cNvSpPr>
            <a:spLocks noGrp="1"/>
          </p:cNvSpPr>
          <p:nvPr>
            <p:ph type="title"/>
          </p:nvPr>
        </p:nvSpPr>
        <p:spPr>
          <a:xfrm>
            <a:off x="5064682" y="373708"/>
            <a:ext cx="4387709" cy="618827"/>
          </a:xfrm>
        </p:spPr>
        <p:txBody>
          <a:bodyPr wrap="square" anchor="t">
            <a:normAutofit fontScale="90000"/>
          </a:bodyPr>
          <a:lstStyle/>
          <a:p>
            <a:r>
              <a:rPr lang="en-US" dirty="0">
                <a:solidFill>
                  <a:schemeClr val="bg1"/>
                </a:solidFill>
              </a:rPr>
              <a:t>Fire Suppression Ponds</a:t>
            </a:r>
          </a:p>
        </p:txBody>
      </p:sp>
      <p:sp>
        <p:nvSpPr>
          <p:cNvPr id="4" name="Slide Number Placeholder 3" hidden="1">
            <a:extLst>
              <a:ext uri="{FF2B5EF4-FFF2-40B4-BE49-F238E27FC236}">
                <a16:creationId xmlns:a16="http://schemas.microsoft.com/office/drawing/2014/main" id="{5C9B88D8-081D-74D7-477A-1283E13E40D1}"/>
              </a:ext>
            </a:extLst>
          </p:cNvPr>
          <p:cNvSpPr>
            <a:spLocks noGrp="1"/>
          </p:cNvSpPr>
          <p:nvPr>
            <p:ph type="sldNum" idx="4294967295"/>
          </p:nvPr>
        </p:nvSpPr>
        <p:spPr>
          <a:xfrm>
            <a:off x="8471443" y="4752372"/>
            <a:ext cx="548557" cy="281401"/>
          </a:xfrm>
        </p:spPr>
        <p:txBody>
          <a:bodyPr/>
          <a:lstStyle/>
          <a:p>
            <a:pPr defTabSz="685800">
              <a:spcAft>
                <a:spcPts val="450"/>
              </a:spcAft>
            </a:pPr>
            <a:fld id="{00000000-1234-1234-1234-123412341234}" type="slidenum">
              <a:rPr lang="en"/>
              <a:pPr defTabSz="685800">
                <a:spcAft>
                  <a:spcPts val="450"/>
                </a:spcAft>
              </a:pPr>
              <a:t>46</a:t>
            </a:fld>
            <a:endParaRPr lang="en"/>
          </a:p>
        </p:txBody>
      </p:sp>
      <p:graphicFrame>
        <p:nvGraphicFramePr>
          <p:cNvPr id="9" name="Text Placeholder 2">
            <a:extLst>
              <a:ext uri="{FF2B5EF4-FFF2-40B4-BE49-F238E27FC236}">
                <a16:creationId xmlns:a16="http://schemas.microsoft.com/office/drawing/2014/main" id="{087545CB-5D7E-E4E2-39FD-6C230DC6C494}"/>
              </a:ext>
            </a:extLst>
          </p:cNvPr>
          <p:cNvGraphicFramePr/>
          <p:nvPr/>
        </p:nvGraphicFramePr>
        <p:xfrm>
          <a:off x="458720" y="1004590"/>
          <a:ext cx="7713241" cy="34557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390635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E8DB1-8457-87C3-92D3-EABD528685CC}"/>
              </a:ext>
            </a:extLst>
          </p:cNvPr>
          <p:cNvSpPr>
            <a:spLocks noGrp="1"/>
          </p:cNvSpPr>
          <p:nvPr>
            <p:ph type="title"/>
          </p:nvPr>
        </p:nvSpPr>
        <p:spPr>
          <a:xfrm>
            <a:off x="458720" y="249138"/>
            <a:ext cx="7713241" cy="568107"/>
          </a:xfrm>
        </p:spPr>
        <p:txBody>
          <a:bodyPr wrap="square" anchor="b">
            <a:normAutofit fontScale="90000"/>
          </a:bodyPr>
          <a:lstStyle/>
          <a:p>
            <a:r>
              <a:rPr lang="en-US" dirty="0"/>
              <a:t>Fire Suppression Pond Requirements</a:t>
            </a:r>
          </a:p>
        </p:txBody>
      </p:sp>
      <p:sp>
        <p:nvSpPr>
          <p:cNvPr id="4" name="Slide Number Placeholder 3" hidden="1">
            <a:extLst>
              <a:ext uri="{FF2B5EF4-FFF2-40B4-BE49-F238E27FC236}">
                <a16:creationId xmlns:a16="http://schemas.microsoft.com/office/drawing/2014/main" id="{EB31977D-A784-9EE6-88C2-CDB7B61E8A13}"/>
              </a:ext>
            </a:extLst>
          </p:cNvPr>
          <p:cNvSpPr>
            <a:spLocks noGrp="1"/>
          </p:cNvSpPr>
          <p:nvPr>
            <p:ph type="sldNum" idx="4294967295"/>
          </p:nvPr>
        </p:nvSpPr>
        <p:spPr>
          <a:xfrm>
            <a:off x="8471443" y="4752372"/>
            <a:ext cx="548557" cy="281401"/>
          </a:xfrm>
        </p:spPr>
        <p:txBody>
          <a:bodyPr/>
          <a:lstStyle/>
          <a:p>
            <a:pPr defTabSz="685800">
              <a:spcAft>
                <a:spcPts val="450"/>
              </a:spcAft>
            </a:pPr>
            <a:fld id="{00000000-1234-1234-1234-123412341234}" type="slidenum">
              <a:rPr lang="en"/>
              <a:pPr defTabSz="685800">
                <a:spcAft>
                  <a:spcPts val="450"/>
                </a:spcAft>
              </a:pPr>
              <a:t>47</a:t>
            </a:fld>
            <a:endParaRPr lang="en"/>
          </a:p>
        </p:txBody>
      </p:sp>
      <p:graphicFrame>
        <p:nvGraphicFramePr>
          <p:cNvPr id="6" name="Text Placeholder 2">
            <a:extLst>
              <a:ext uri="{FF2B5EF4-FFF2-40B4-BE49-F238E27FC236}">
                <a16:creationId xmlns:a16="http://schemas.microsoft.com/office/drawing/2014/main" id="{A1C5E355-804F-C84A-019F-B22BA8A82547}"/>
              </a:ext>
            </a:extLst>
          </p:cNvPr>
          <p:cNvGraphicFramePr/>
          <p:nvPr/>
        </p:nvGraphicFramePr>
        <p:xfrm>
          <a:off x="458720" y="942975"/>
          <a:ext cx="7713241" cy="35174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24652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E32F4-09A8-9C4F-5B22-3FCC5284CF14}"/>
              </a:ext>
            </a:extLst>
          </p:cNvPr>
          <p:cNvSpPr>
            <a:spLocks noGrp="1"/>
          </p:cNvSpPr>
          <p:nvPr>
            <p:ph type="title"/>
          </p:nvPr>
        </p:nvSpPr>
        <p:spPr/>
        <p:txBody>
          <a:bodyPr>
            <a:normAutofit fontScale="90000"/>
          </a:bodyPr>
          <a:lstStyle/>
          <a:p>
            <a:r>
              <a:rPr lang="en-US" dirty="0"/>
              <a:t>Livestock Water Tanks and Erosion Control Ponds</a:t>
            </a:r>
          </a:p>
        </p:txBody>
      </p:sp>
      <p:sp>
        <p:nvSpPr>
          <p:cNvPr id="3" name="Text Placeholder 2">
            <a:extLst>
              <a:ext uri="{FF2B5EF4-FFF2-40B4-BE49-F238E27FC236}">
                <a16:creationId xmlns:a16="http://schemas.microsoft.com/office/drawing/2014/main" id="{3C097C5C-043A-5F29-D8A7-F497B27210AA}"/>
              </a:ext>
            </a:extLst>
          </p:cNvPr>
          <p:cNvSpPr>
            <a:spLocks noGrp="1"/>
          </p:cNvSpPr>
          <p:nvPr>
            <p:ph type="body" idx="1"/>
          </p:nvPr>
        </p:nvSpPr>
        <p:spPr/>
        <p:txBody>
          <a:bodyPr/>
          <a:lstStyle/>
          <a:p>
            <a:r>
              <a:rPr lang="en-US" dirty="0"/>
              <a:t>Stream must be “normally dry”</a:t>
            </a:r>
          </a:p>
          <a:p>
            <a:r>
              <a:rPr lang="en-US" dirty="0"/>
              <a:t>Size limits </a:t>
            </a:r>
          </a:p>
          <a:p>
            <a:r>
              <a:rPr lang="en-US" dirty="0"/>
              <a:t>Need to register with DWR</a:t>
            </a:r>
          </a:p>
        </p:txBody>
      </p:sp>
      <p:sp>
        <p:nvSpPr>
          <p:cNvPr id="4" name="Slide Number Placeholder 3">
            <a:extLst>
              <a:ext uri="{FF2B5EF4-FFF2-40B4-BE49-F238E27FC236}">
                <a16:creationId xmlns:a16="http://schemas.microsoft.com/office/drawing/2014/main" id="{269AFC6E-7BC3-FAE3-6C17-63FB6E9FCC1A}"/>
              </a:ext>
            </a:extLst>
          </p:cNvPr>
          <p:cNvSpPr>
            <a:spLocks noGrp="1"/>
          </p:cNvSpPr>
          <p:nvPr>
            <p:ph type="sldNum" idx="12"/>
          </p:nvPr>
        </p:nvSpPr>
        <p:spPr/>
        <p:txBody>
          <a:bodyPr/>
          <a:lstStyle/>
          <a:p>
            <a:pPr defTabSz="685800"/>
            <a:fld id="{00000000-1234-1234-1234-123412341234}" type="slidenum">
              <a:rPr lang="en">
                <a:solidFill>
                  <a:srgbClr val="FFFFFF"/>
                </a:solidFill>
              </a:rPr>
              <a:pPr defTabSz="685800"/>
              <a:t>48</a:t>
            </a:fld>
            <a:endParaRPr lang="en">
              <a:solidFill>
                <a:srgbClr val="FFFFFF"/>
              </a:solidFill>
            </a:endParaRPr>
          </a:p>
        </p:txBody>
      </p:sp>
      <p:pic>
        <p:nvPicPr>
          <p:cNvPr id="5" name="Picture 2">
            <a:extLst>
              <a:ext uri="{FF2B5EF4-FFF2-40B4-BE49-F238E27FC236}">
                <a16:creationId xmlns:a16="http://schemas.microsoft.com/office/drawing/2014/main" id="{261AAC01-C8CC-F2CB-DA62-FCBEA5D2C13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42344" y="926285"/>
            <a:ext cx="3877067" cy="36832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442 Cattle Drinking Water Pond Stock Photos - Free &amp; Royalty ...">
            <a:extLst>
              <a:ext uri="{FF2B5EF4-FFF2-40B4-BE49-F238E27FC236}">
                <a16:creationId xmlns:a16="http://schemas.microsoft.com/office/drawing/2014/main" id="{4B61B162-2523-5DEA-B926-86FDAF99E0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030" y="2010317"/>
            <a:ext cx="3713680" cy="2478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3827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76BD7-8E39-0A56-EB55-0C6266B8BA1B}"/>
              </a:ext>
            </a:extLst>
          </p:cNvPr>
          <p:cNvSpPr>
            <a:spLocks noGrp="1"/>
          </p:cNvSpPr>
          <p:nvPr>
            <p:ph type="title"/>
          </p:nvPr>
        </p:nvSpPr>
        <p:spPr/>
        <p:txBody>
          <a:bodyPr>
            <a:normAutofit fontScale="90000"/>
          </a:bodyPr>
          <a:lstStyle/>
          <a:p>
            <a:r>
              <a:rPr lang="en-US" dirty="0"/>
              <a:t>Minor Stream Restoration Activity - SB23-270</a:t>
            </a:r>
          </a:p>
        </p:txBody>
      </p:sp>
      <p:sp>
        <p:nvSpPr>
          <p:cNvPr id="3" name="Text Placeholder 2">
            <a:extLst>
              <a:ext uri="{FF2B5EF4-FFF2-40B4-BE49-F238E27FC236}">
                <a16:creationId xmlns:a16="http://schemas.microsoft.com/office/drawing/2014/main" id="{D3E8D2D7-C6EB-2196-122B-DE47E84A87CD}"/>
              </a:ext>
            </a:extLst>
          </p:cNvPr>
          <p:cNvSpPr>
            <a:spLocks noGrp="1"/>
          </p:cNvSpPr>
          <p:nvPr>
            <p:ph type="body" idx="1"/>
          </p:nvPr>
        </p:nvSpPr>
        <p:spPr/>
        <p:txBody>
          <a:bodyPr/>
          <a:lstStyle/>
          <a:p>
            <a:r>
              <a:rPr lang="en-US" dirty="0"/>
              <a:t>Allowances Include:</a:t>
            </a:r>
          </a:p>
          <a:p>
            <a:r>
              <a:rPr lang="en-US" dirty="0"/>
              <a:t>Stabilizing the banks or substrate of a natural stream with hard, bioengineered, or natural materials that, under less than extreme flow conditions, allow water to flow downstream,</a:t>
            </a:r>
          </a:p>
          <a:p>
            <a:r>
              <a:rPr lang="en-US" b="1" u="sng" dirty="0"/>
              <a:t>do not cause the water level to exceed the ordinary high water mark, </a:t>
            </a:r>
          </a:p>
          <a:p>
            <a:r>
              <a:rPr lang="en-US" dirty="0"/>
              <a:t>And may incidentally increase surface area of the natural stream</a:t>
            </a:r>
          </a:p>
        </p:txBody>
      </p:sp>
      <p:sp>
        <p:nvSpPr>
          <p:cNvPr id="4" name="Slide Number Placeholder 3">
            <a:extLst>
              <a:ext uri="{FF2B5EF4-FFF2-40B4-BE49-F238E27FC236}">
                <a16:creationId xmlns:a16="http://schemas.microsoft.com/office/drawing/2014/main" id="{8D8AFA72-668B-DB84-C831-114A449860E3}"/>
              </a:ext>
            </a:extLst>
          </p:cNvPr>
          <p:cNvSpPr>
            <a:spLocks noGrp="1"/>
          </p:cNvSpPr>
          <p:nvPr>
            <p:ph type="sldNum" idx="12"/>
          </p:nvPr>
        </p:nvSpPr>
        <p:spPr/>
        <p:txBody>
          <a:bodyPr/>
          <a:lstStyle/>
          <a:p>
            <a:pPr defTabSz="685800"/>
            <a:fld id="{00000000-1234-1234-1234-123412341234}" type="slidenum">
              <a:rPr lang="en">
                <a:solidFill>
                  <a:srgbClr val="FFFFFF"/>
                </a:solidFill>
              </a:rPr>
              <a:pPr defTabSz="685800"/>
              <a:t>49</a:t>
            </a:fld>
            <a:endParaRPr lang="en">
              <a:solidFill>
                <a:srgbClr val="FFFFFF"/>
              </a:solidFill>
            </a:endParaRPr>
          </a:p>
        </p:txBody>
      </p:sp>
      <p:sp>
        <p:nvSpPr>
          <p:cNvPr id="5" name="Text Placeholder 4">
            <a:extLst>
              <a:ext uri="{FF2B5EF4-FFF2-40B4-BE49-F238E27FC236}">
                <a16:creationId xmlns:a16="http://schemas.microsoft.com/office/drawing/2014/main" id="{0D9A92AA-5406-720B-6624-4655BF7E0F86}"/>
              </a:ext>
            </a:extLst>
          </p:cNvPr>
          <p:cNvSpPr>
            <a:spLocks noGrp="1"/>
          </p:cNvSpPr>
          <p:nvPr>
            <p:ph type="body" idx="13"/>
          </p:nvPr>
        </p:nvSpPr>
        <p:spPr/>
        <p:txBody>
          <a:bodyPr/>
          <a:lstStyle/>
          <a:p>
            <a:endParaRPr lang="en-US" dirty="0"/>
          </a:p>
        </p:txBody>
      </p:sp>
      <p:pic>
        <p:nvPicPr>
          <p:cNvPr id="6" name="Picture 2" descr="A collage of different views of a river&#10;&#10;Description automatically generated">
            <a:extLst>
              <a:ext uri="{FF2B5EF4-FFF2-40B4-BE49-F238E27FC236}">
                <a16:creationId xmlns:a16="http://schemas.microsoft.com/office/drawing/2014/main" id="{BD51223F-5EAB-C446-9E53-4BCA2D6887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788" b="49689"/>
          <a:stretch/>
        </p:blipFill>
        <p:spPr bwMode="auto">
          <a:xfrm>
            <a:off x="4613186" y="1058347"/>
            <a:ext cx="4406814" cy="3367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575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810" y="179096"/>
            <a:ext cx="7460971" cy="4862067"/>
          </a:xfrm>
          <a:prstGeom prst="rect">
            <a:avLst/>
          </a:prstGeom>
        </p:spPr>
      </p:pic>
      <p:sp>
        <p:nvSpPr>
          <p:cNvPr id="3" name="Text Box 22"/>
          <p:cNvSpPr txBox="1">
            <a:spLocks noChangeArrowheads="1"/>
          </p:cNvSpPr>
          <p:nvPr/>
        </p:nvSpPr>
        <p:spPr bwMode="auto">
          <a:xfrm>
            <a:off x="6564507" y="178971"/>
            <a:ext cx="2376820" cy="815860"/>
          </a:xfrm>
          <a:prstGeom prst="rect">
            <a:avLst/>
          </a:prstGeom>
          <a:noFill/>
          <a:ln w="9525">
            <a:noFill/>
            <a:miter lim="800000"/>
            <a:headEnd/>
            <a:tailEnd/>
          </a:ln>
        </p:spPr>
        <p:txBody>
          <a:bodyPr wrap="square" lIns="68577" tIns="34288" rIns="68577" bIns="34288">
            <a:spAutoFit/>
          </a:bodyPr>
          <a:lstStyle/>
          <a:p>
            <a:pPr algn="ctr">
              <a:defRPr/>
            </a:pPr>
            <a:r>
              <a:rPr lang="en-US" sz="2426" i="1" dirty="0">
                <a:solidFill>
                  <a:schemeClr val="bg2"/>
                </a:solidFill>
                <a:latin typeface="+mj-lt"/>
                <a:ea typeface="+mj-ea"/>
                <a:cs typeface="+mj-cs"/>
              </a:rPr>
              <a:t>Colorado’s Water Divisions</a:t>
            </a:r>
          </a:p>
        </p:txBody>
      </p:sp>
      <p:sp>
        <p:nvSpPr>
          <p:cNvPr id="4" name="Slide Number Placeholder 3"/>
          <p:cNvSpPr>
            <a:spLocks noGrp="1"/>
          </p:cNvSpPr>
          <p:nvPr>
            <p:ph type="sldNum" sz="quarter" idx="12"/>
          </p:nvPr>
        </p:nvSpPr>
        <p:spPr/>
        <p:txBody>
          <a:bodyPr/>
          <a:lstStyle/>
          <a:p>
            <a:fld id="{69936838-1DBB-4BA7-8519-E25A2E5E67D0}" type="slidenum">
              <a:rPr lang="en-US" smtClean="0"/>
              <a:pPr/>
              <a:t>5</a:t>
            </a:fld>
            <a:endParaRPr lang="en-US"/>
          </a:p>
        </p:txBody>
      </p:sp>
    </p:spTree>
    <p:extLst>
      <p:ext uri="{BB962C8B-B14F-4D97-AF65-F5344CB8AC3E}">
        <p14:creationId xmlns:p14="http://schemas.microsoft.com/office/powerpoint/2010/main" val="17397334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DEB28-56B3-9BD5-BF7F-55B6207FF740}"/>
              </a:ext>
            </a:extLst>
          </p:cNvPr>
          <p:cNvSpPr>
            <a:spLocks noGrp="1"/>
          </p:cNvSpPr>
          <p:nvPr>
            <p:ph type="title"/>
          </p:nvPr>
        </p:nvSpPr>
        <p:spPr/>
        <p:txBody>
          <a:bodyPr>
            <a:normAutofit fontScale="90000"/>
          </a:bodyPr>
          <a:lstStyle/>
          <a:p>
            <a:r>
              <a:rPr lang="en-US" dirty="0"/>
              <a:t>Futile Call Determinations – Section 37-92-502(2)(a), C.R.S. </a:t>
            </a:r>
          </a:p>
        </p:txBody>
      </p:sp>
      <p:sp>
        <p:nvSpPr>
          <p:cNvPr id="3" name="Text Placeholder 2">
            <a:extLst>
              <a:ext uri="{FF2B5EF4-FFF2-40B4-BE49-F238E27FC236}">
                <a16:creationId xmlns:a16="http://schemas.microsoft.com/office/drawing/2014/main" id="{84AE0391-545F-4F86-C1BE-E132B7232259}"/>
              </a:ext>
            </a:extLst>
          </p:cNvPr>
          <p:cNvSpPr>
            <a:spLocks noGrp="1"/>
          </p:cNvSpPr>
          <p:nvPr>
            <p:ph type="body" idx="1"/>
          </p:nvPr>
        </p:nvSpPr>
        <p:spPr/>
        <p:txBody>
          <a:bodyPr/>
          <a:lstStyle/>
          <a:p>
            <a:r>
              <a:rPr lang="en-US" dirty="0"/>
              <a:t>Determination that curtailment of a junior water right does not “cause water to become available to such senior priorities at the time and place of their need”</a:t>
            </a:r>
          </a:p>
          <a:p>
            <a:r>
              <a:rPr lang="en-US" dirty="0"/>
              <a:t>“Each diversion shall be evaluated and administered on the basis of the circumstances relating to it and in accordance with provisions of this article and court decrees adjudicating and confirming water rights.” </a:t>
            </a:r>
          </a:p>
          <a:p>
            <a:r>
              <a:rPr lang="en-US" dirty="0"/>
              <a:t>“The materiality of injury depends on all factors which will determine in each case the amount of water such discontinuance will make available to such senior priorities at the time and place of their need.”</a:t>
            </a:r>
          </a:p>
          <a:p>
            <a:r>
              <a:rPr lang="en-US" dirty="0"/>
              <a:t>Such factors include:</a:t>
            </a:r>
          </a:p>
          <a:p>
            <a:pPr lvl="1"/>
            <a:r>
              <a:rPr lang="en-US" sz="1350" dirty="0"/>
              <a:t>“Current and Prospective volumes of water in and tributary to the stream”</a:t>
            </a:r>
          </a:p>
          <a:p>
            <a:pPr lvl="1"/>
            <a:r>
              <a:rPr lang="en-US" sz="1350" dirty="0"/>
              <a:t>“Distance and type of stream bed between diversion points”</a:t>
            </a:r>
          </a:p>
          <a:p>
            <a:pPr lvl="1"/>
            <a:r>
              <a:rPr lang="en-US" sz="1350" dirty="0"/>
              <a:t>“Various velocities of this water, both surface and </a:t>
            </a:r>
            <a:r>
              <a:rPr lang="en-US" sz="1350" b="1" u="sng" dirty="0"/>
              <a:t>underground”</a:t>
            </a:r>
          </a:p>
          <a:p>
            <a:pPr lvl="1"/>
            <a:r>
              <a:rPr lang="en-US" sz="1350" dirty="0"/>
              <a:t>“Probable duration of the available flow”</a:t>
            </a:r>
          </a:p>
          <a:p>
            <a:endParaRPr lang="en-US" dirty="0"/>
          </a:p>
        </p:txBody>
      </p:sp>
      <p:sp>
        <p:nvSpPr>
          <p:cNvPr id="4" name="Slide Number Placeholder 3">
            <a:extLst>
              <a:ext uri="{FF2B5EF4-FFF2-40B4-BE49-F238E27FC236}">
                <a16:creationId xmlns:a16="http://schemas.microsoft.com/office/drawing/2014/main" id="{F9C59FEB-523E-C9E2-4D81-61E0D3F27F7D}"/>
              </a:ext>
            </a:extLst>
          </p:cNvPr>
          <p:cNvSpPr>
            <a:spLocks noGrp="1"/>
          </p:cNvSpPr>
          <p:nvPr>
            <p:ph type="sldNum" idx="12"/>
          </p:nvPr>
        </p:nvSpPr>
        <p:spPr/>
        <p:txBody>
          <a:bodyPr/>
          <a:lstStyle/>
          <a:p>
            <a:pPr defTabSz="685800"/>
            <a:fld id="{00000000-1234-1234-1234-123412341234}" type="slidenum">
              <a:rPr lang="en">
                <a:solidFill>
                  <a:srgbClr val="FFFFFF"/>
                </a:solidFill>
              </a:rPr>
              <a:pPr defTabSz="685800"/>
              <a:t>50</a:t>
            </a:fld>
            <a:endParaRPr lang="en">
              <a:solidFill>
                <a:srgbClr val="FFFFFF"/>
              </a:solidFill>
            </a:endParaRPr>
          </a:p>
        </p:txBody>
      </p:sp>
    </p:spTree>
    <p:extLst>
      <p:ext uri="{BB962C8B-B14F-4D97-AF65-F5344CB8AC3E}">
        <p14:creationId xmlns:p14="http://schemas.microsoft.com/office/powerpoint/2010/main" val="12264195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mpact_figs_Arkansas.jpg">
            <a:extLst>
              <a:ext uri="{FF2B5EF4-FFF2-40B4-BE49-F238E27FC236}">
                <a16:creationId xmlns:a16="http://schemas.microsoft.com/office/drawing/2014/main" id="{F32D1E1E-E317-35C4-75F7-7E3360D7485B}"/>
              </a:ext>
            </a:extLst>
          </p:cNvPr>
          <p:cNvPicPr>
            <a:picLocks noChangeAspect="1"/>
          </p:cNvPicPr>
          <p:nvPr/>
        </p:nvPicPr>
        <p:blipFill>
          <a:blip r:embed="rId2" cstate="screen"/>
          <a:stretch>
            <a:fillRect/>
          </a:stretch>
        </p:blipFill>
        <p:spPr>
          <a:xfrm>
            <a:off x="2488452" y="1497"/>
            <a:ext cx="6654358" cy="5142004"/>
          </a:xfrm>
          <a:prstGeom prst="rect">
            <a:avLst/>
          </a:prstGeom>
        </p:spPr>
      </p:pic>
      <p:sp>
        <p:nvSpPr>
          <p:cNvPr id="2" name="Title 1">
            <a:extLst>
              <a:ext uri="{FF2B5EF4-FFF2-40B4-BE49-F238E27FC236}">
                <a16:creationId xmlns:a16="http://schemas.microsoft.com/office/drawing/2014/main" id="{25329455-DFCF-B4A6-B9BE-C3A5B437104D}"/>
              </a:ext>
            </a:extLst>
          </p:cNvPr>
          <p:cNvSpPr>
            <a:spLocks noGrp="1"/>
          </p:cNvSpPr>
          <p:nvPr>
            <p:ph type="title"/>
          </p:nvPr>
        </p:nvSpPr>
        <p:spPr>
          <a:xfrm>
            <a:off x="312811" y="445025"/>
            <a:ext cx="3633102" cy="572700"/>
          </a:xfrm>
          <a:solidFill>
            <a:schemeClr val="lt1"/>
          </a:solidFill>
          <a:ln>
            <a:solidFill>
              <a:schemeClr val="accent1">
                <a:shade val="15000"/>
              </a:schemeClr>
            </a:solidFill>
          </a:ln>
        </p:spPr>
        <p:txBody>
          <a:bodyPr>
            <a:normAutofit/>
          </a:bodyPr>
          <a:lstStyle/>
          <a:p>
            <a:r>
              <a:rPr lang="en-US" sz="2400" dirty="0"/>
              <a:t>Arkansas River Compact</a:t>
            </a:r>
          </a:p>
        </p:txBody>
      </p:sp>
      <p:sp>
        <p:nvSpPr>
          <p:cNvPr id="4" name="Slide Number Placeholder 3">
            <a:extLst>
              <a:ext uri="{FF2B5EF4-FFF2-40B4-BE49-F238E27FC236}">
                <a16:creationId xmlns:a16="http://schemas.microsoft.com/office/drawing/2014/main" id="{0FBA3856-B4BF-DDE2-9631-2E9B5C471A22}"/>
              </a:ext>
            </a:extLst>
          </p:cNvPr>
          <p:cNvSpPr>
            <a:spLocks noGrp="1"/>
          </p:cNvSpPr>
          <p:nvPr>
            <p:ph type="sldNum" idx="12"/>
          </p:nvPr>
        </p:nvSpPr>
        <p:spPr/>
        <p:txBody>
          <a:bodyPr/>
          <a:lstStyle/>
          <a:p>
            <a:pPr defTabSz="685800"/>
            <a:fld id="{00000000-1234-1234-1234-123412341234}" type="slidenum">
              <a:rPr lang="en">
                <a:solidFill>
                  <a:srgbClr val="FFFFFF"/>
                </a:solidFill>
              </a:rPr>
              <a:pPr defTabSz="685800"/>
              <a:t>51</a:t>
            </a:fld>
            <a:endParaRPr lang="en">
              <a:solidFill>
                <a:srgbClr val="FFFFFF"/>
              </a:solidFill>
            </a:endParaRPr>
          </a:p>
        </p:txBody>
      </p:sp>
      <p:sp>
        <p:nvSpPr>
          <p:cNvPr id="3" name="Text Placeholder 2">
            <a:extLst>
              <a:ext uri="{FF2B5EF4-FFF2-40B4-BE49-F238E27FC236}">
                <a16:creationId xmlns:a16="http://schemas.microsoft.com/office/drawing/2014/main" id="{34C54EEC-6FBA-022F-D255-19B0150E806B}"/>
              </a:ext>
            </a:extLst>
          </p:cNvPr>
          <p:cNvSpPr>
            <a:spLocks noGrp="1"/>
          </p:cNvSpPr>
          <p:nvPr>
            <p:ph type="body" idx="1"/>
          </p:nvPr>
        </p:nvSpPr>
        <p:spPr>
          <a:xfrm>
            <a:off x="318297" y="1079252"/>
            <a:ext cx="3306627" cy="3104996"/>
          </a:xfrm>
          <a:solidFill>
            <a:schemeClr val="bg1"/>
          </a:solidFill>
          <a:ln>
            <a:solidFill>
              <a:schemeClr val="accent1">
                <a:shade val="15000"/>
              </a:schemeClr>
            </a:solidFill>
          </a:ln>
        </p:spPr>
        <p:txBody>
          <a:bodyPr/>
          <a:lstStyle/>
          <a:p>
            <a:r>
              <a:rPr lang="en-US" dirty="0"/>
              <a:t>Signed in 1948</a:t>
            </a:r>
          </a:p>
          <a:p>
            <a:r>
              <a:rPr lang="en-US" dirty="0"/>
              <a:t>ARCA – CWCB Commissioner</a:t>
            </a:r>
          </a:p>
          <a:p>
            <a:r>
              <a:rPr lang="en-US" dirty="0"/>
              <a:t>SEC – Work out engineering issues, CWCB, DWR &amp; KS</a:t>
            </a:r>
          </a:p>
          <a:p>
            <a:r>
              <a:rPr lang="en-US" dirty="0"/>
              <a:t>No unreplaced post-compact depletions</a:t>
            </a:r>
          </a:p>
          <a:p>
            <a:r>
              <a:rPr lang="en-US" dirty="0"/>
              <a:t>“Conservation” Storage in John Martin split 60% CO, 40% KS</a:t>
            </a:r>
          </a:p>
          <a:p>
            <a:r>
              <a:rPr lang="en-US" dirty="0"/>
              <a:t>Per settlement post compact depletion model (HI model) determines state line impacts</a:t>
            </a:r>
          </a:p>
          <a:p>
            <a:r>
              <a:rPr lang="en-US" dirty="0"/>
              <a:t>Impacts evaluated on 10-year running average</a:t>
            </a:r>
          </a:p>
          <a:p>
            <a:endParaRPr lang="en-US" dirty="0"/>
          </a:p>
          <a:p>
            <a:pPr marL="114300" indent="0">
              <a:buNone/>
            </a:pPr>
            <a:endParaRPr lang="en-US" dirty="0"/>
          </a:p>
          <a:p>
            <a:pPr marL="114300" indent="0">
              <a:buNone/>
            </a:pPr>
            <a:endParaRPr lang="en-US" dirty="0"/>
          </a:p>
          <a:p>
            <a:endParaRPr lang="en-US" dirty="0"/>
          </a:p>
        </p:txBody>
      </p:sp>
    </p:spTree>
    <p:extLst>
      <p:ext uri="{BB962C8B-B14F-4D97-AF65-F5344CB8AC3E}">
        <p14:creationId xmlns:p14="http://schemas.microsoft.com/office/powerpoint/2010/main" val="11940814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70C36B-043B-DB01-9C43-DD175E40C258}"/>
              </a:ext>
            </a:extLst>
          </p:cNvPr>
          <p:cNvSpPr>
            <a:spLocks noGrp="1"/>
          </p:cNvSpPr>
          <p:nvPr>
            <p:ph type="title"/>
          </p:nvPr>
        </p:nvSpPr>
        <p:spPr>
          <a:xfrm>
            <a:off x="312810" y="297449"/>
            <a:ext cx="8518381" cy="572700"/>
          </a:xfrm>
        </p:spPr>
        <p:txBody>
          <a:bodyPr/>
          <a:lstStyle/>
          <a:p>
            <a:r>
              <a:rPr lang="en-US" dirty="0"/>
              <a:t>Arkansas Litigation History</a:t>
            </a:r>
          </a:p>
        </p:txBody>
      </p:sp>
      <p:sp>
        <p:nvSpPr>
          <p:cNvPr id="5" name="Text Placeholder 4">
            <a:extLst>
              <a:ext uri="{FF2B5EF4-FFF2-40B4-BE49-F238E27FC236}">
                <a16:creationId xmlns:a16="http://schemas.microsoft.com/office/drawing/2014/main" id="{520AF373-B26E-BA61-8B8F-9262FB764E2D}"/>
              </a:ext>
            </a:extLst>
          </p:cNvPr>
          <p:cNvSpPr>
            <a:spLocks noGrp="1"/>
          </p:cNvSpPr>
          <p:nvPr>
            <p:ph type="body" idx="1"/>
          </p:nvPr>
        </p:nvSpPr>
        <p:spPr>
          <a:xfrm>
            <a:off x="312810" y="870149"/>
            <a:ext cx="8518381" cy="3416400"/>
          </a:xfrm>
        </p:spPr>
        <p:txBody>
          <a:bodyPr/>
          <a:lstStyle/>
          <a:p>
            <a:r>
              <a:rPr lang="en-US" sz="2100" dirty="0"/>
              <a:t>KS v. CO – 1907</a:t>
            </a:r>
          </a:p>
          <a:p>
            <a:pPr lvl="1"/>
            <a:r>
              <a:rPr lang="en-US" sz="1800" dirty="0">
                <a:latin typeface="Trebuchet MS" panose="020B0603020202020204" pitchFamily="34" charset="0"/>
              </a:rPr>
              <a:t>Establishes doctrine of equitable apportionment…rejects both states absolute claims</a:t>
            </a:r>
          </a:p>
          <a:p>
            <a:r>
              <a:rPr lang="en-US" sz="2100" dirty="0"/>
              <a:t>1928 Compact Negotiated, but never ratified </a:t>
            </a:r>
          </a:p>
          <a:p>
            <a:r>
              <a:rPr lang="en-US" sz="2100" dirty="0"/>
              <a:t>KS v. CO – 1943</a:t>
            </a:r>
          </a:p>
          <a:p>
            <a:pPr lvl="1"/>
            <a:r>
              <a:rPr lang="en-US" sz="1800" dirty="0">
                <a:latin typeface="Trebuchet MS" panose="020B0603020202020204" pitchFamily="34" charset="0"/>
              </a:rPr>
              <a:t>Acknowledges CO increased use, but denies KS request for injunction</a:t>
            </a:r>
          </a:p>
          <a:p>
            <a:pPr lvl="1"/>
            <a:r>
              <a:rPr lang="en-US" sz="1800" dirty="0">
                <a:latin typeface="Trebuchet MS" panose="020B0603020202020204" pitchFamily="34" charset="0"/>
              </a:rPr>
              <a:t>Encourages states to complete a compact</a:t>
            </a:r>
          </a:p>
          <a:p>
            <a:r>
              <a:rPr lang="en-US" sz="2100" dirty="0"/>
              <a:t>KS v. CO – 1985 to 2009</a:t>
            </a:r>
          </a:p>
          <a:p>
            <a:pPr lvl="1"/>
            <a:r>
              <a:rPr lang="en-US" sz="1800" dirty="0">
                <a:latin typeface="Trebuchet MS" panose="020B0603020202020204" pitchFamily="34" charset="0"/>
              </a:rPr>
              <a:t>1995 – CO has violated compact through increased pumping</a:t>
            </a:r>
          </a:p>
          <a:p>
            <a:pPr lvl="1"/>
            <a:r>
              <a:rPr lang="en-US" sz="1800" dirty="0">
                <a:latin typeface="Trebuchet MS" panose="020B0603020202020204" pitchFamily="34" charset="0"/>
              </a:rPr>
              <a:t>2001 – Court awards monetary damages &amp; directs further proceeding</a:t>
            </a:r>
          </a:p>
          <a:p>
            <a:pPr lvl="1"/>
            <a:r>
              <a:rPr lang="en-US" sz="1800" dirty="0">
                <a:latin typeface="Trebuchet MS" panose="020B0603020202020204" pitchFamily="34" charset="0"/>
              </a:rPr>
              <a:t>2009 - Decree approves settlement of remaining issues and defining how CO will comply going forward</a:t>
            </a:r>
            <a:endParaRPr lang="en-US" sz="825" dirty="0"/>
          </a:p>
          <a:p>
            <a:pPr marL="457200" lvl="1" indent="0">
              <a:buNone/>
            </a:pPr>
            <a:endParaRPr lang="en-US" sz="825" dirty="0"/>
          </a:p>
        </p:txBody>
      </p:sp>
    </p:spTree>
    <p:extLst>
      <p:ext uri="{BB962C8B-B14F-4D97-AF65-F5344CB8AC3E}">
        <p14:creationId xmlns:p14="http://schemas.microsoft.com/office/powerpoint/2010/main" val="23079597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1C3F2-F7F5-CD39-A3BF-BFD5F81A3C7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135A2DC-F88E-8E36-8EF4-BD4B9931365E}"/>
              </a:ext>
            </a:extLst>
          </p:cNvPr>
          <p:cNvSpPr>
            <a:spLocks noGrp="1"/>
          </p:cNvSpPr>
          <p:nvPr>
            <p:ph type="title"/>
          </p:nvPr>
        </p:nvSpPr>
        <p:spPr>
          <a:xfrm>
            <a:off x="312810" y="297449"/>
            <a:ext cx="8518381" cy="572700"/>
          </a:xfrm>
        </p:spPr>
        <p:txBody>
          <a:bodyPr/>
          <a:lstStyle/>
          <a:p>
            <a:r>
              <a:rPr lang="en-US" dirty="0"/>
              <a:t>Arkansas Rules</a:t>
            </a:r>
          </a:p>
        </p:txBody>
      </p:sp>
      <p:sp>
        <p:nvSpPr>
          <p:cNvPr id="5" name="Text Placeholder 4">
            <a:extLst>
              <a:ext uri="{FF2B5EF4-FFF2-40B4-BE49-F238E27FC236}">
                <a16:creationId xmlns:a16="http://schemas.microsoft.com/office/drawing/2014/main" id="{E016E3E9-2CFD-F983-26EB-0C3CB193B01E}"/>
              </a:ext>
            </a:extLst>
          </p:cNvPr>
          <p:cNvSpPr>
            <a:spLocks noGrp="1"/>
          </p:cNvSpPr>
          <p:nvPr>
            <p:ph type="body" idx="1"/>
          </p:nvPr>
        </p:nvSpPr>
        <p:spPr>
          <a:xfrm>
            <a:off x="312810" y="870149"/>
            <a:ext cx="8518381" cy="3416400"/>
          </a:xfrm>
        </p:spPr>
        <p:txBody>
          <a:bodyPr/>
          <a:lstStyle/>
          <a:p>
            <a:r>
              <a:rPr lang="en-US" sz="2100" dirty="0"/>
              <a:t>Arkansas Irrigation Improvement Rules</a:t>
            </a:r>
          </a:p>
          <a:p>
            <a:pPr lvl="1"/>
            <a:r>
              <a:rPr lang="en-US" sz="1800" dirty="0">
                <a:latin typeface="Trebuchet MS" panose="020B0603020202020204" pitchFamily="34" charset="0"/>
              </a:rPr>
              <a:t>Established to comply with Article IV-D of the Compact in 2009</a:t>
            </a:r>
          </a:p>
          <a:p>
            <a:pPr lvl="1"/>
            <a:r>
              <a:rPr lang="en-US" sz="1800" dirty="0">
                <a:latin typeface="Trebuchet MS" panose="020B0603020202020204" pitchFamily="34" charset="0"/>
              </a:rPr>
              <a:t>Rule 8 &amp; 10 - Established process for application to improve irrigation practices….i.e. flood to sprinkler</a:t>
            </a:r>
          </a:p>
          <a:p>
            <a:pPr lvl="1"/>
            <a:endParaRPr lang="en-US" sz="2100" dirty="0"/>
          </a:p>
          <a:p>
            <a:r>
              <a:rPr lang="en-US" sz="2100" dirty="0"/>
              <a:t>Arkansas Rules for Diversion of Tributary Groundwater (Use Rules)</a:t>
            </a:r>
          </a:p>
          <a:p>
            <a:pPr lvl="1"/>
            <a:r>
              <a:rPr lang="en-US" sz="1800" dirty="0">
                <a:latin typeface="Trebuchet MS" panose="020B0603020202020204" pitchFamily="34" charset="0"/>
              </a:rPr>
              <a:t>Promulgated in 1996 and established that all post compact wells (1948) cannot divert tributary groundwater without a replacement plan</a:t>
            </a:r>
          </a:p>
          <a:p>
            <a:pPr lvl="1"/>
            <a:r>
              <a:rPr lang="en-US" sz="1800" dirty="0">
                <a:latin typeface="Trebuchet MS" panose="020B0603020202020204" pitchFamily="34" charset="0"/>
              </a:rPr>
              <a:t>Established process to apply for replacement plans in Rule 14</a:t>
            </a:r>
          </a:p>
          <a:p>
            <a:pPr marL="457200" lvl="1" indent="0">
              <a:buNone/>
            </a:pPr>
            <a:endParaRPr lang="en-US" sz="825" dirty="0"/>
          </a:p>
        </p:txBody>
      </p:sp>
    </p:spTree>
    <p:extLst>
      <p:ext uri="{BB962C8B-B14F-4D97-AF65-F5344CB8AC3E}">
        <p14:creationId xmlns:p14="http://schemas.microsoft.com/office/powerpoint/2010/main" val="34238372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8"/>
          <p:cNvSpPr txBox="1">
            <a:spLocks noGrp="1"/>
          </p:cNvSpPr>
          <p:nvPr>
            <p:ph type="title"/>
          </p:nvPr>
        </p:nvSpPr>
        <p:spPr>
          <a:prstGeom prst="rect">
            <a:avLst/>
          </a:prstGeom>
          <a:noFill/>
          <a:ln>
            <a:noFill/>
          </a:ln>
        </p:spPr>
        <p:txBody>
          <a:bodyPr spcFirstLastPara="1" wrap="square" lIns="48211" tIns="24099" rIns="48211" bIns="24099" anchor="t" anchorCtr="0">
            <a:noAutofit/>
          </a:bodyPr>
          <a:lstStyle/>
          <a:p>
            <a:r>
              <a:rPr lang="en-US" sz="2110" b="1" dirty="0">
                <a:solidFill>
                  <a:schemeClr val="bg2"/>
                </a:solidFill>
              </a:rPr>
              <a:t>Additional Complexities</a:t>
            </a:r>
            <a:endParaRPr sz="2110" b="1" dirty="0">
              <a:solidFill>
                <a:schemeClr val="bg2"/>
              </a:solidFill>
            </a:endParaRPr>
          </a:p>
        </p:txBody>
      </p:sp>
      <p:sp>
        <p:nvSpPr>
          <p:cNvPr id="121" name="Google Shape;121;p18"/>
          <p:cNvSpPr txBox="1">
            <a:spLocks noGrp="1"/>
          </p:cNvSpPr>
          <p:nvPr>
            <p:ph type="body" idx="1"/>
          </p:nvPr>
        </p:nvSpPr>
        <p:spPr>
          <a:xfrm>
            <a:off x="446484" y="779302"/>
            <a:ext cx="7715100" cy="3786071"/>
          </a:xfrm>
          <a:prstGeom prst="rect">
            <a:avLst/>
          </a:prstGeom>
          <a:noFill/>
          <a:ln>
            <a:noFill/>
          </a:ln>
          <a:effectLst/>
        </p:spPr>
        <p:txBody>
          <a:bodyPr spcFirstLastPara="1" wrap="square" lIns="48211" tIns="24099" rIns="48211" bIns="24099" anchor="t" anchorCtr="0">
            <a:noAutofit/>
          </a:bodyPr>
          <a:lstStyle/>
          <a:p>
            <a:pPr marL="535320" indent="-285750">
              <a:lnSpc>
                <a:spcPct val="115000"/>
              </a:lnSpc>
              <a:buClr>
                <a:srgbClr val="000000"/>
              </a:buClr>
              <a:buSzPts val="2600"/>
            </a:pPr>
            <a:r>
              <a:rPr lang="en-US" sz="1600" dirty="0">
                <a:solidFill>
                  <a:srgbClr val="515151"/>
                </a:solidFill>
              </a:rPr>
              <a:t>Augmentation Plans with recharge</a:t>
            </a:r>
            <a:endParaRPr sz="1600" dirty="0">
              <a:solidFill>
                <a:srgbClr val="515151"/>
              </a:solidFill>
            </a:endParaRPr>
          </a:p>
          <a:p>
            <a:pPr marL="992520" lvl="1" indent="-285750">
              <a:lnSpc>
                <a:spcPct val="115000"/>
              </a:lnSpc>
              <a:buClr>
                <a:srgbClr val="000000"/>
              </a:buClr>
              <a:buSzPts val="2600"/>
            </a:pPr>
            <a:r>
              <a:rPr lang="en-US" sz="1400" dirty="0">
                <a:solidFill>
                  <a:srgbClr val="515151"/>
                </a:solidFill>
              </a:rPr>
              <a:t>Some plans include recharge areas where water is recharged and lagged recharge replaces lagged depletions. These calculations are done with complicated models and accounting. </a:t>
            </a:r>
          </a:p>
          <a:p>
            <a:pPr marL="992520" lvl="1" indent="-285750">
              <a:lnSpc>
                <a:spcPct val="115000"/>
              </a:lnSpc>
              <a:buClr>
                <a:srgbClr val="000000"/>
              </a:buClr>
              <a:buSzPts val="2600"/>
            </a:pPr>
            <a:r>
              <a:rPr lang="en-US" sz="1400" dirty="0">
                <a:solidFill>
                  <a:srgbClr val="515151"/>
                </a:solidFill>
              </a:rPr>
              <a:t>Can include recharge ponds or recharge through ditch system</a:t>
            </a:r>
            <a:endParaRPr sz="1400" dirty="0">
              <a:solidFill>
                <a:srgbClr val="515151"/>
              </a:solidFill>
            </a:endParaRPr>
          </a:p>
          <a:p>
            <a:pPr marL="535320" indent="-285750">
              <a:lnSpc>
                <a:spcPct val="115000"/>
              </a:lnSpc>
              <a:buClr>
                <a:srgbClr val="000000"/>
              </a:buClr>
              <a:buSzPts val="2600"/>
            </a:pPr>
            <a:r>
              <a:rPr lang="en-US" sz="1600" dirty="0">
                <a:solidFill>
                  <a:srgbClr val="515151"/>
                </a:solidFill>
              </a:rPr>
              <a:t>Re-use</a:t>
            </a:r>
            <a:endParaRPr sz="1600" dirty="0">
              <a:solidFill>
                <a:srgbClr val="515151"/>
              </a:solidFill>
            </a:endParaRPr>
          </a:p>
          <a:p>
            <a:pPr marL="992520" lvl="1" indent="-285750">
              <a:lnSpc>
                <a:spcPct val="115000"/>
              </a:lnSpc>
              <a:buClr>
                <a:srgbClr val="000000"/>
              </a:buClr>
              <a:buSzPts val="2600"/>
            </a:pPr>
            <a:r>
              <a:rPr lang="en-US" sz="1400" dirty="0">
                <a:solidFill>
                  <a:srgbClr val="515151"/>
                </a:solidFill>
              </a:rPr>
              <a:t>Some entities have decrees allowing them to recapture their WWTP return flows and reuse them.</a:t>
            </a:r>
            <a:endParaRPr sz="1600" dirty="0">
              <a:solidFill>
                <a:srgbClr val="515151"/>
              </a:solidFill>
            </a:endParaRPr>
          </a:p>
          <a:p>
            <a:pPr marL="535320" indent="-285750">
              <a:lnSpc>
                <a:spcPct val="115000"/>
              </a:lnSpc>
              <a:buClr>
                <a:srgbClr val="000000"/>
              </a:buClr>
              <a:buSzPts val="2600"/>
            </a:pPr>
            <a:r>
              <a:rPr lang="en-US" sz="1600" dirty="0">
                <a:solidFill>
                  <a:srgbClr val="515151"/>
                </a:solidFill>
              </a:rPr>
              <a:t>Fully Consumable Water</a:t>
            </a:r>
            <a:endParaRPr sz="1600" dirty="0">
              <a:solidFill>
                <a:srgbClr val="515151"/>
              </a:solidFill>
            </a:endParaRPr>
          </a:p>
          <a:p>
            <a:pPr marL="992520" lvl="1" indent="-285750">
              <a:lnSpc>
                <a:spcPct val="115000"/>
              </a:lnSpc>
              <a:buClr>
                <a:srgbClr val="000000"/>
              </a:buClr>
              <a:buSzPts val="2600"/>
            </a:pPr>
            <a:r>
              <a:rPr lang="en-US" sz="1400" dirty="0">
                <a:solidFill>
                  <a:srgbClr val="515151"/>
                </a:solidFill>
              </a:rPr>
              <a:t>Any water imported into a basin can be re-used to extinction as it was not native to that stream and the water rights in the basin of import are therefore not entitled to it.</a:t>
            </a:r>
            <a:endParaRPr sz="1400" dirty="0">
              <a:solidFill>
                <a:srgbClr val="515151"/>
              </a:solidFill>
            </a:endParaRPr>
          </a:p>
          <a:p>
            <a:pPr marL="285750" indent="-285750">
              <a:lnSpc>
                <a:spcPct val="115000"/>
              </a:lnSpc>
            </a:pPr>
            <a:endParaRPr sz="1687" b="1" u="sng" dirty="0">
              <a:solidFill>
                <a:srgbClr val="000000"/>
              </a:solidFill>
            </a:endParaRPr>
          </a:p>
          <a:p>
            <a:pPr marL="285750" indent="-285750">
              <a:lnSpc>
                <a:spcPct val="115000"/>
              </a:lnSpc>
            </a:pPr>
            <a:endParaRPr sz="1582" b="1" u="sng" dirty="0">
              <a:solidFill>
                <a:srgbClr val="000000"/>
              </a:solidFill>
            </a:endParaRPr>
          </a:p>
          <a:p>
            <a:pPr marL="285750" indent="-285750">
              <a:lnSpc>
                <a:spcPct val="115000"/>
              </a:lnSpc>
            </a:pPr>
            <a:endParaRPr sz="1582" b="1" u="sng" dirty="0">
              <a:solidFill>
                <a:srgbClr val="000000"/>
              </a:solidFill>
            </a:endParaRPr>
          </a:p>
          <a:p>
            <a:pPr marL="285750" indent="-285750">
              <a:lnSpc>
                <a:spcPct val="115000"/>
              </a:lnSpc>
            </a:pPr>
            <a:endParaRPr sz="1687" dirty="0">
              <a:solidFill>
                <a:srgbClr val="000000"/>
              </a:solidFill>
            </a:endParaRPr>
          </a:p>
          <a:p>
            <a:pPr marL="553647" indent="-457200"/>
            <a:endParaRPr dirty="0">
              <a:solidFill>
                <a:srgbClr val="000000"/>
              </a:solidFill>
            </a:endParaRPr>
          </a:p>
        </p:txBody>
      </p:sp>
      <p:sp>
        <p:nvSpPr>
          <p:cNvPr id="120" name="Google Shape;120;p18"/>
          <p:cNvSpPr txBox="1">
            <a:spLocks noGrp="1"/>
          </p:cNvSpPr>
          <p:nvPr>
            <p:ph type="sldNum" idx="4294967295"/>
          </p:nvPr>
        </p:nvSpPr>
        <p:spPr>
          <a:xfrm>
            <a:off x="7543800" y="4767263"/>
            <a:ext cx="1600200" cy="274637"/>
          </a:xfrm>
          <a:prstGeom prst="rect">
            <a:avLst/>
          </a:prstGeom>
          <a:noFill/>
          <a:ln>
            <a:noFill/>
          </a:ln>
        </p:spPr>
        <p:txBody>
          <a:bodyPr spcFirstLastPara="1" wrap="square" lIns="48211" tIns="24099" rIns="48211" bIns="24099" anchor="ctr" anchorCtr="0">
            <a:noAutofit/>
          </a:bodyPr>
          <a:lstStyle/>
          <a:p>
            <a:pPr defTabSz="308095">
              <a:defRPr/>
            </a:pPr>
            <a:fld id="{00000000-1234-1234-1234-123412341234}" type="slidenum">
              <a:rPr lang="en-US"/>
              <a:pPr defTabSz="308095">
                <a:defRPr/>
              </a:pPr>
              <a:t>54</a:t>
            </a:fld>
            <a:endParaRPr/>
          </a:p>
        </p:txBody>
      </p:sp>
    </p:spTree>
    <p:extLst>
      <p:ext uri="{BB962C8B-B14F-4D97-AF65-F5344CB8AC3E}">
        <p14:creationId xmlns:p14="http://schemas.microsoft.com/office/powerpoint/2010/main" val="5415507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9100" r="24445"/>
          <a:stretch/>
        </p:blipFill>
        <p:spPr>
          <a:xfrm>
            <a:off x="0" y="79"/>
            <a:ext cx="9152790" cy="5982342"/>
          </a:xfrm>
          <a:prstGeom prst="rect">
            <a:avLst/>
          </a:prstGeom>
        </p:spPr>
      </p:pic>
      <p:sp>
        <p:nvSpPr>
          <p:cNvPr id="286722" name="Rectangle 2"/>
          <p:cNvSpPr>
            <a:spLocks noChangeArrowheads="1"/>
          </p:cNvSpPr>
          <p:nvPr/>
        </p:nvSpPr>
        <p:spPr bwMode="auto">
          <a:xfrm>
            <a:off x="3414575" y="228675"/>
            <a:ext cx="4331836" cy="655419"/>
          </a:xfrm>
          <a:prstGeom prst="rect">
            <a:avLst/>
          </a:prstGeom>
          <a:noFill/>
          <a:ln w="9525">
            <a:noFill/>
            <a:miter lim="800000"/>
            <a:headEnd/>
            <a:tailEnd/>
          </a:ln>
          <a:effectLst/>
        </p:spPr>
        <p:txBody>
          <a:bodyPr lIns="68577" tIns="34288" rIns="68577" bIns="34288" anchor="b"/>
          <a:lstStyle/>
          <a:p>
            <a:pPr eaLnBrk="0" hangingPunct="0">
              <a:defRPr/>
            </a:pPr>
            <a:endParaRPr lang="en-US" sz="2426" i="1" dirty="0">
              <a:solidFill>
                <a:schemeClr val="accent1"/>
              </a:solidFill>
              <a:latin typeface="+mj-lt"/>
              <a:ea typeface="+mj-ea"/>
              <a:cs typeface="+mj-cs"/>
            </a:endParaRPr>
          </a:p>
        </p:txBody>
      </p:sp>
      <p:sp>
        <p:nvSpPr>
          <p:cNvPr id="5" name="Slide Number Placeholder 4"/>
          <p:cNvSpPr>
            <a:spLocks noGrp="1"/>
          </p:cNvSpPr>
          <p:nvPr>
            <p:ph type="sldNum" sz="quarter" idx="4294967295"/>
          </p:nvPr>
        </p:nvSpPr>
        <p:spPr>
          <a:xfrm>
            <a:off x="6401135" y="4767549"/>
            <a:ext cx="1599760" cy="273742"/>
          </a:xfrm>
          <a:prstGeom prst="rect">
            <a:avLst/>
          </a:prstGeom>
        </p:spPr>
        <p:txBody>
          <a:bodyPr/>
          <a:lstStyle/>
          <a:p>
            <a:fld id="{69936838-1DBB-4BA7-8519-E25A2E5E67D0}" type="slidenum">
              <a:rPr lang="en-US" smtClean="0"/>
              <a:pPr/>
              <a:t>55</a:t>
            </a:fld>
            <a:endParaRPr lang="en-US"/>
          </a:p>
        </p:txBody>
      </p:sp>
      <p:sp>
        <p:nvSpPr>
          <p:cNvPr id="2" name="TextBox 1"/>
          <p:cNvSpPr txBox="1"/>
          <p:nvPr/>
        </p:nvSpPr>
        <p:spPr>
          <a:xfrm>
            <a:off x="1133061" y="1440582"/>
            <a:ext cx="7282069" cy="4154984"/>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2400" i="1" dirty="0">
                <a:solidFill>
                  <a:schemeClr val="bg1"/>
                </a:solidFill>
                <a:latin typeface="Trebuchet MS" panose="020B0603020202020204" pitchFamily="34" charset="0"/>
              </a:rPr>
              <a:t>He who expects the letter of the law in relation to irrigation to be executed with the perfection of clockwork, and that infallible results will be obtained, has a small conception of the tangled web of difficulties in the way, and meager knowledge of the uncertainties of the element to be manipulated.</a:t>
            </a:r>
          </a:p>
          <a:p>
            <a:br>
              <a:rPr lang="en-US" sz="2400" i="1" dirty="0">
                <a:solidFill>
                  <a:schemeClr val="bg1"/>
                </a:solidFill>
                <a:latin typeface="Trebuchet MS" panose="020B0603020202020204" pitchFamily="34" charset="0"/>
              </a:rPr>
            </a:br>
            <a:r>
              <a:rPr lang="en-US" sz="2400" i="1" dirty="0">
                <a:solidFill>
                  <a:schemeClr val="bg1"/>
                </a:solidFill>
                <a:latin typeface="Trebuchet MS" panose="020B0603020202020204" pitchFamily="34" charset="0"/>
              </a:rPr>
              <a:t>J.P. Maxwell, Colorado State Engineer, 1890</a:t>
            </a:r>
            <a:endParaRPr lang="en-US" sz="2400" dirty="0">
              <a:solidFill>
                <a:schemeClr val="bg1"/>
              </a:solidFill>
              <a:latin typeface="Trebuchet MS" panose="020B0603020202020204" pitchFamily="34" charset="0"/>
            </a:endParaRPr>
          </a:p>
          <a:p>
            <a:br>
              <a:rPr lang="en-US" sz="2400" dirty="0">
                <a:solidFill>
                  <a:schemeClr val="accent6">
                    <a:lumMod val="50000"/>
                  </a:schemeClr>
                </a:solidFill>
                <a:latin typeface="Trebuchet MS" panose="020B0603020202020204" pitchFamily="34" charset="0"/>
              </a:rPr>
            </a:br>
            <a:endParaRPr lang="en-US" sz="2400" dirty="0">
              <a:solidFill>
                <a:schemeClr val="accent6">
                  <a:lumMod val="50000"/>
                </a:schemeClr>
              </a:solidFill>
              <a:latin typeface="Trebuchet MS" panose="020B0603020202020204" pitchFamily="34" charset="0"/>
            </a:endParaRPr>
          </a:p>
        </p:txBody>
      </p:sp>
      <p:sp>
        <p:nvSpPr>
          <p:cNvPr id="8" name="TextBox 7"/>
          <p:cNvSpPr txBox="1"/>
          <p:nvPr/>
        </p:nvSpPr>
        <p:spPr>
          <a:xfrm>
            <a:off x="2770227" y="473165"/>
            <a:ext cx="3630908" cy="458711"/>
          </a:xfrm>
          <a:prstGeom prst="rect">
            <a:avLst/>
          </a:prstGeom>
          <a:noFill/>
        </p:spPr>
        <p:txBody>
          <a:bodyPr wrap="square" lIns="68577" tIns="34288" rIns="68577" bIns="34288" rtlCol="0">
            <a:spAutoFit/>
          </a:bodyPr>
          <a:lstStyle/>
          <a:p>
            <a:r>
              <a:rPr lang="en-US" sz="2531" b="1" dirty="0">
                <a:solidFill>
                  <a:schemeClr val="bg2">
                    <a:lumMod val="50000"/>
                  </a:schemeClr>
                </a:solidFill>
                <a:latin typeface="Trebuchet MS" panose="020B0603020202020204" pitchFamily="34" charset="0"/>
              </a:rPr>
              <a:t>Nothing has Changed!</a:t>
            </a:r>
          </a:p>
        </p:txBody>
      </p:sp>
    </p:spTree>
    <p:extLst>
      <p:ext uri="{BB962C8B-B14F-4D97-AF65-F5344CB8AC3E}">
        <p14:creationId xmlns:p14="http://schemas.microsoft.com/office/powerpoint/2010/main" val="39243950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1143104" y="634625"/>
            <a:ext cx="6188085" cy="3094042"/>
          </a:xfrm>
        </p:spPr>
        <p:txBody>
          <a:bodyPr/>
          <a:lstStyle/>
          <a:p>
            <a:endParaRPr lang="en-US"/>
          </a:p>
        </p:txBody>
      </p:sp>
      <p:sp>
        <p:nvSpPr>
          <p:cNvPr id="4" name="Slide Number Placeholder 3"/>
          <p:cNvSpPr>
            <a:spLocks noGrp="1"/>
          </p:cNvSpPr>
          <p:nvPr>
            <p:ph type="sldNum" idx="12"/>
          </p:nvPr>
        </p:nvSpPr>
        <p:spPr/>
        <p:txBody>
          <a:bodyPr/>
          <a:lstStyle/>
          <a:p>
            <a:fld id="{00000000-1234-1234-1234-123412341234}" type="slidenum">
              <a:rPr lang="en-US" smtClean="0"/>
              <a:pPr/>
              <a:t>56</a:t>
            </a:fld>
            <a:endParaRPr lang="en-US"/>
          </a:p>
        </p:txBody>
      </p:sp>
      <p:pic>
        <p:nvPicPr>
          <p:cNvPr id="6" name="Picture 5"/>
          <p:cNvPicPr>
            <a:picLocks noChangeAspect="1"/>
          </p:cNvPicPr>
          <p:nvPr/>
        </p:nvPicPr>
        <p:blipFill>
          <a:blip r:embed="rId3"/>
          <a:stretch>
            <a:fillRect/>
          </a:stretch>
        </p:blipFill>
        <p:spPr>
          <a:xfrm>
            <a:off x="-4326" y="22679"/>
            <a:ext cx="9103543" cy="5120743"/>
          </a:xfrm>
          <a:prstGeom prst="rect">
            <a:avLst/>
          </a:prstGeom>
        </p:spPr>
      </p:pic>
    </p:spTree>
    <p:extLst>
      <p:ext uri="{BB962C8B-B14F-4D97-AF65-F5344CB8AC3E}">
        <p14:creationId xmlns:p14="http://schemas.microsoft.com/office/powerpoint/2010/main" val="39640279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62"/>
        <p:cNvGrpSpPr/>
        <p:nvPr/>
      </p:nvGrpSpPr>
      <p:grpSpPr>
        <a:xfrm>
          <a:off x="0" y="0"/>
          <a:ext cx="0" cy="0"/>
          <a:chOff x="0" y="0"/>
          <a:chExt cx="0" cy="0"/>
        </a:xfrm>
      </p:grpSpPr>
      <p:sp>
        <p:nvSpPr>
          <p:cNvPr id="164" name="Google Shape;164;p23"/>
          <p:cNvSpPr txBox="1"/>
          <p:nvPr/>
        </p:nvSpPr>
        <p:spPr>
          <a:xfrm>
            <a:off x="0" y="0"/>
            <a:ext cx="9144000" cy="1307400"/>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p>
            <a:pPr marL="0" lvl="0" indent="0" algn="ctr" rtl="0">
              <a:lnSpc>
                <a:spcPct val="115000"/>
              </a:lnSpc>
              <a:spcBef>
                <a:spcPts val="900"/>
              </a:spcBef>
              <a:spcAft>
                <a:spcPts val="0"/>
              </a:spcAft>
              <a:buNone/>
            </a:pPr>
            <a:r>
              <a:rPr lang="en-US" sz="3100" b="1" i="1">
                <a:solidFill>
                  <a:schemeClr val="dk1"/>
                </a:solidFill>
                <a:latin typeface="Trebuchet MS"/>
                <a:ea typeface="Trebuchet MS"/>
                <a:cs typeface="Trebuchet MS"/>
                <a:sym typeface="Trebuchet MS"/>
              </a:rPr>
              <a:t>Questions</a:t>
            </a:r>
            <a:endParaRPr sz="2900" u="sng">
              <a:solidFill>
                <a:schemeClr val="dk1"/>
              </a:solidFill>
              <a:latin typeface="Trebuchet MS"/>
              <a:ea typeface="Trebuchet MS"/>
              <a:cs typeface="Trebuchet MS"/>
              <a:sym typeface="Trebuchet MS"/>
            </a:endParaRPr>
          </a:p>
        </p:txBody>
      </p:sp>
      <p:sp>
        <p:nvSpPr>
          <p:cNvPr id="165" name="Google Shape;165;p2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cstate="print"/>
          <a:srcRect l="5510" t="12869" r="16114" b="5882"/>
          <a:stretch>
            <a:fillRect/>
          </a:stretch>
        </p:blipFill>
        <p:spPr bwMode="auto">
          <a:xfrm>
            <a:off x="591804" y="442680"/>
            <a:ext cx="7899673" cy="4606509"/>
          </a:xfrm>
          <a:prstGeom prst="rect">
            <a:avLst/>
          </a:prstGeom>
          <a:noFill/>
          <a:ln w="9525">
            <a:noFill/>
            <a:miter lim="800000"/>
            <a:headEnd/>
            <a:tailEnd/>
          </a:ln>
        </p:spPr>
      </p:pic>
      <p:sp>
        <p:nvSpPr>
          <p:cNvPr id="3" name="Text Box 22"/>
          <p:cNvSpPr txBox="1">
            <a:spLocks noChangeArrowheads="1"/>
          </p:cNvSpPr>
          <p:nvPr/>
        </p:nvSpPr>
        <p:spPr bwMode="auto">
          <a:xfrm>
            <a:off x="1437181" y="79"/>
            <a:ext cx="6208919" cy="442553"/>
          </a:xfrm>
          <a:prstGeom prst="rect">
            <a:avLst/>
          </a:prstGeom>
          <a:noFill/>
          <a:ln w="9525">
            <a:noFill/>
            <a:miter lim="800000"/>
            <a:headEnd/>
            <a:tailEnd/>
          </a:ln>
        </p:spPr>
        <p:txBody>
          <a:bodyPr lIns="68577" tIns="34288" rIns="68577" bIns="34288">
            <a:spAutoFit/>
          </a:bodyPr>
          <a:lstStyle/>
          <a:p>
            <a:pPr algn="ctr">
              <a:defRPr/>
            </a:pPr>
            <a:r>
              <a:rPr lang="en-US" sz="2426" i="1" dirty="0">
                <a:solidFill>
                  <a:schemeClr val="bg2"/>
                </a:solidFill>
                <a:latin typeface="+mj-lt"/>
                <a:ea typeface="+mj-ea"/>
                <a:cs typeface="+mj-cs"/>
              </a:rPr>
              <a:t>Colorado’s Water Divisions &amp; Districts</a:t>
            </a:r>
          </a:p>
        </p:txBody>
      </p:sp>
      <p:sp>
        <p:nvSpPr>
          <p:cNvPr id="4" name="Slide Number Placeholder 3"/>
          <p:cNvSpPr>
            <a:spLocks noGrp="1"/>
          </p:cNvSpPr>
          <p:nvPr>
            <p:ph type="sldNum" sz="quarter" idx="12"/>
          </p:nvPr>
        </p:nvSpPr>
        <p:spPr/>
        <p:txBody>
          <a:bodyPr/>
          <a:lstStyle/>
          <a:p>
            <a:fld id="{69936838-1DBB-4BA7-8519-E25A2E5E67D0}" type="slidenum">
              <a:rPr lang="en-US" smtClean="0"/>
              <a:pPr/>
              <a:t>6</a:t>
            </a:fld>
            <a:endParaRPr lang="en-US"/>
          </a:p>
        </p:txBody>
      </p:sp>
    </p:spTree>
    <p:extLst>
      <p:ext uri="{BB962C8B-B14F-4D97-AF65-F5344CB8AC3E}">
        <p14:creationId xmlns:p14="http://schemas.microsoft.com/office/powerpoint/2010/main" val="3814159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7"/>
          <p:cNvSpPr txBox="1">
            <a:spLocks noGrp="1"/>
          </p:cNvSpPr>
          <p:nvPr>
            <p:ph type="title"/>
          </p:nvPr>
        </p:nvSpPr>
        <p:spPr>
          <a:xfrm>
            <a:off x="446484" y="367425"/>
            <a:ext cx="7715100" cy="6591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000" dirty="0">
                <a:solidFill>
                  <a:schemeClr val="dk2"/>
                </a:solidFill>
              </a:rPr>
              <a:t>How many Compacts does Colorado have with surrounding states?</a:t>
            </a:r>
            <a:endParaRPr sz="3000" dirty="0">
              <a:solidFill>
                <a:schemeClr val="dk2"/>
              </a:solidFill>
              <a:latin typeface="Trebuchet MS"/>
              <a:ea typeface="Trebuchet MS"/>
              <a:cs typeface="Trebuchet MS"/>
              <a:sym typeface="Trebuchet MS"/>
            </a:endParaRPr>
          </a:p>
        </p:txBody>
      </p:sp>
      <p:sp>
        <p:nvSpPr>
          <p:cNvPr id="6" name="Text Placeholder 1"/>
          <p:cNvSpPr txBox="1">
            <a:spLocks/>
          </p:cNvSpPr>
          <p:nvPr/>
        </p:nvSpPr>
        <p:spPr>
          <a:xfrm>
            <a:off x="2589520" y="1616247"/>
            <a:ext cx="3429028" cy="1604032"/>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rgbClr val="666666"/>
              </a:buClr>
              <a:buSzPts val="3200"/>
              <a:buFont typeface="Trebuchet MS"/>
              <a:buChar char="▪"/>
              <a:defRPr sz="3200" b="0" i="0" u="none" strike="noStrike" cap="none">
                <a:solidFill>
                  <a:srgbClr val="53585F"/>
                </a:solidFill>
                <a:latin typeface="Trebuchet MS"/>
                <a:ea typeface="Trebuchet MS"/>
                <a:cs typeface="Trebuchet MS"/>
                <a:sym typeface="Trebuchet MS"/>
              </a:defRPr>
            </a:lvl1pPr>
            <a:lvl2pPr marL="914400" marR="0" lvl="1" indent="-450850" algn="l" rtl="0">
              <a:lnSpc>
                <a:spcPct val="100000"/>
              </a:lnSpc>
              <a:spcBef>
                <a:spcPts val="560"/>
              </a:spcBef>
              <a:spcAft>
                <a:spcPts val="0"/>
              </a:spcAft>
              <a:buClr>
                <a:srgbClr val="666666"/>
              </a:buClr>
              <a:buSzPts val="3500"/>
              <a:buFont typeface="Trebuchet MS"/>
              <a:buChar char="•"/>
              <a:defRPr sz="2800" b="0" i="0" u="none" strike="noStrike" cap="none">
                <a:solidFill>
                  <a:srgbClr val="53585F"/>
                </a:solidFill>
                <a:latin typeface="Trebuchet MS"/>
                <a:ea typeface="Trebuchet MS"/>
                <a:cs typeface="Trebuchet MS"/>
                <a:sym typeface="Trebuchet MS"/>
              </a:defRPr>
            </a:lvl2pPr>
            <a:lvl3pPr marL="1371600" marR="0" lvl="2" indent="-419100" algn="l" rtl="0">
              <a:lnSpc>
                <a:spcPct val="100000"/>
              </a:lnSpc>
              <a:spcBef>
                <a:spcPts val="480"/>
              </a:spcBef>
              <a:spcAft>
                <a:spcPts val="0"/>
              </a:spcAft>
              <a:buClr>
                <a:srgbClr val="666666"/>
              </a:buClr>
              <a:buSzPts val="3000"/>
              <a:buFont typeface="Trebuchet MS"/>
              <a:buChar char="−"/>
              <a:defRPr sz="2400" b="0" i="0" u="none" strike="noStrike" cap="none">
                <a:solidFill>
                  <a:srgbClr val="53585F"/>
                </a:solidFill>
                <a:latin typeface="Trebuchet MS"/>
                <a:ea typeface="Trebuchet MS"/>
                <a:cs typeface="Trebuchet MS"/>
                <a:sym typeface="Trebuchet MS"/>
              </a:defRPr>
            </a:lvl3pPr>
            <a:lvl4pPr marL="1828800" marR="0" lvl="3" indent="-336550" algn="l" rtl="0">
              <a:lnSpc>
                <a:spcPct val="100000"/>
              </a:lnSpc>
              <a:spcBef>
                <a:spcPts val="400"/>
              </a:spcBef>
              <a:spcAft>
                <a:spcPts val="0"/>
              </a:spcAft>
              <a:buClr>
                <a:srgbClr val="666666"/>
              </a:buClr>
              <a:buSzPts val="1700"/>
              <a:buFont typeface="Trebuchet MS"/>
              <a:buChar char="o"/>
              <a:defRPr sz="2000" b="0" i="0" u="none" strike="noStrike" cap="none">
                <a:solidFill>
                  <a:srgbClr val="53585F"/>
                </a:solidFill>
                <a:latin typeface="Trebuchet MS"/>
                <a:ea typeface="Trebuchet MS"/>
                <a:cs typeface="Trebuchet MS"/>
                <a:sym typeface="Trebuchet MS"/>
              </a:defRPr>
            </a:lvl4pPr>
            <a:lvl5pPr marL="2286000" marR="0" lvl="4" indent="-355600" algn="l" rtl="0">
              <a:lnSpc>
                <a:spcPct val="100000"/>
              </a:lnSpc>
              <a:spcBef>
                <a:spcPts val="400"/>
              </a:spcBef>
              <a:spcAft>
                <a:spcPts val="0"/>
              </a:spcAft>
              <a:buClr>
                <a:srgbClr val="666666"/>
              </a:buClr>
              <a:buSzPts val="2000"/>
              <a:buFont typeface="Trebuchet MS"/>
              <a:buChar char="»"/>
              <a:defRPr sz="2000" b="0" i="0" u="none" strike="noStrike" cap="none">
                <a:solidFill>
                  <a:srgbClr val="53585F"/>
                </a:solidFill>
                <a:latin typeface="Trebuchet MS"/>
                <a:ea typeface="Trebuchet MS"/>
                <a:cs typeface="Trebuchet MS"/>
                <a:sym typeface="Trebuchet MS"/>
              </a:defRPr>
            </a:lvl5pPr>
            <a:lvl6pPr marL="2743200" marR="0" lvl="5" indent="-342900" algn="l" rtl="0">
              <a:lnSpc>
                <a:spcPct val="100000"/>
              </a:lnSpc>
              <a:spcBef>
                <a:spcPts val="360"/>
              </a:spcBef>
              <a:spcAft>
                <a:spcPts val="0"/>
              </a:spcAft>
              <a:buClr>
                <a:schemeClr val="dk1"/>
              </a:buClr>
              <a:buSzPts val="1800"/>
              <a:buFont typeface="Trebuchet MS"/>
              <a:buChar char="•"/>
              <a:defRPr sz="2000" b="0" i="0" u="none" strike="noStrike" cap="none">
                <a:solidFill>
                  <a:srgbClr val="666666"/>
                </a:solidFill>
                <a:latin typeface="Trebuchet MS"/>
                <a:ea typeface="Trebuchet MS"/>
                <a:cs typeface="Trebuchet MS"/>
                <a:sym typeface="Trebuchet MS"/>
              </a:defRPr>
            </a:lvl6pPr>
            <a:lvl7pPr marL="3200400" marR="0" lvl="6" indent="-342900" algn="l" rtl="0">
              <a:lnSpc>
                <a:spcPct val="100000"/>
              </a:lnSpc>
              <a:spcBef>
                <a:spcPts val="360"/>
              </a:spcBef>
              <a:spcAft>
                <a:spcPts val="0"/>
              </a:spcAft>
              <a:buClr>
                <a:schemeClr val="dk1"/>
              </a:buClr>
              <a:buSzPts val="1800"/>
              <a:buFont typeface="Trebuchet MS"/>
              <a:buChar char="•"/>
              <a:defRPr sz="2000" b="0" i="0" u="none" strike="noStrike" cap="none">
                <a:solidFill>
                  <a:srgbClr val="666666"/>
                </a:solidFill>
                <a:latin typeface="Trebuchet MS"/>
                <a:ea typeface="Trebuchet MS"/>
                <a:cs typeface="Trebuchet MS"/>
                <a:sym typeface="Trebuchet MS"/>
              </a:defRPr>
            </a:lvl7pPr>
            <a:lvl8pPr marL="3657600" marR="0" lvl="7" indent="-342900" algn="l" rtl="0">
              <a:lnSpc>
                <a:spcPct val="100000"/>
              </a:lnSpc>
              <a:spcBef>
                <a:spcPts val="360"/>
              </a:spcBef>
              <a:spcAft>
                <a:spcPts val="0"/>
              </a:spcAft>
              <a:buClr>
                <a:schemeClr val="dk1"/>
              </a:buClr>
              <a:buSzPts val="1800"/>
              <a:buFont typeface="Trebuchet MS"/>
              <a:buChar char="•"/>
              <a:defRPr sz="2000" b="0" i="0" u="none" strike="noStrike" cap="none">
                <a:solidFill>
                  <a:srgbClr val="666666"/>
                </a:solidFill>
                <a:latin typeface="Trebuchet MS"/>
                <a:ea typeface="Trebuchet MS"/>
                <a:cs typeface="Trebuchet MS"/>
                <a:sym typeface="Trebuchet MS"/>
              </a:defRPr>
            </a:lvl8pPr>
            <a:lvl9pPr marL="4114800" marR="0" lvl="8" indent="-342900" algn="l" rtl="0">
              <a:lnSpc>
                <a:spcPct val="100000"/>
              </a:lnSpc>
              <a:spcBef>
                <a:spcPts val="360"/>
              </a:spcBef>
              <a:spcAft>
                <a:spcPts val="0"/>
              </a:spcAft>
              <a:buClr>
                <a:schemeClr val="dk1"/>
              </a:buClr>
              <a:buSzPts val="1800"/>
              <a:buFont typeface="Trebuchet MS"/>
              <a:buChar char="•"/>
              <a:defRPr sz="2000" b="0" i="0" u="none" strike="noStrike" cap="none">
                <a:solidFill>
                  <a:srgbClr val="666666"/>
                </a:solidFill>
                <a:latin typeface="Trebuchet MS"/>
                <a:ea typeface="Trebuchet MS"/>
                <a:cs typeface="Trebuchet MS"/>
                <a:sym typeface="Trebuchet MS"/>
              </a:defRPr>
            </a:lvl9pPr>
          </a:lstStyle>
          <a:p>
            <a:pPr marL="25400" indent="0" algn="ctr">
              <a:buFont typeface="Trebuchet MS"/>
              <a:buNone/>
            </a:pPr>
            <a:r>
              <a:rPr lang="en-US" sz="13800" dirty="0"/>
              <a:t>9</a:t>
            </a:r>
            <a:r>
              <a:rPr lang="en-US" sz="96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222;p15">
            <a:extLst>
              <a:ext uri="{FF2B5EF4-FFF2-40B4-BE49-F238E27FC236}">
                <a16:creationId xmlns:a16="http://schemas.microsoft.com/office/drawing/2014/main" id="{5E5F35DD-FC24-8607-8545-07BABC1EE2F2}"/>
              </a:ext>
            </a:extLst>
          </p:cNvPr>
          <p:cNvPicPr preferRelativeResize="0"/>
          <p:nvPr/>
        </p:nvPicPr>
        <p:blipFill rotWithShape="1">
          <a:blip r:embed="rId3"/>
          <a:srcRect l="17896" t="19787" r="2491" b="-2"/>
          <a:stretch/>
        </p:blipFill>
        <p:spPr>
          <a:xfrm>
            <a:off x="2865725" y="1"/>
            <a:ext cx="6277085" cy="4626512"/>
          </a:xfrm>
          <a:prstGeom prst="rect">
            <a:avLst/>
          </a:prstGeom>
          <a:noFill/>
        </p:spPr>
      </p:pic>
      <p:sp>
        <p:nvSpPr>
          <p:cNvPr id="2" name="Title 1">
            <a:extLst>
              <a:ext uri="{FF2B5EF4-FFF2-40B4-BE49-F238E27FC236}">
                <a16:creationId xmlns:a16="http://schemas.microsoft.com/office/drawing/2014/main" id="{9B360145-A359-90BE-E8A1-6C43B7CC486A}"/>
              </a:ext>
            </a:extLst>
          </p:cNvPr>
          <p:cNvSpPr>
            <a:spLocks noGrp="1"/>
          </p:cNvSpPr>
          <p:nvPr>
            <p:ph type="title"/>
          </p:nvPr>
        </p:nvSpPr>
        <p:spPr>
          <a:xfrm>
            <a:off x="312810" y="109728"/>
            <a:ext cx="8518381" cy="572700"/>
          </a:xfrm>
        </p:spPr>
        <p:txBody>
          <a:bodyPr>
            <a:noAutofit/>
          </a:bodyPr>
          <a:lstStyle/>
          <a:p>
            <a:r>
              <a:rPr lang="en-US" sz="2000" dirty="0"/>
              <a:t>Interstate Obligations</a:t>
            </a:r>
          </a:p>
        </p:txBody>
      </p:sp>
      <p:sp>
        <p:nvSpPr>
          <p:cNvPr id="3" name="Text Placeholder 2">
            <a:extLst>
              <a:ext uri="{FF2B5EF4-FFF2-40B4-BE49-F238E27FC236}">
                <a16:creationId xmlns:a16="http://schemas.microsoft.com/office/drawing/2014/main" id="{F1BEC888-971D-FD89-6C3D-C7EBC66EA449}"/>
              </a:ext>
            </a:extLst>
          </p:cNvPr>
          <p:cNvSpPr>
            <a:spLocks noGrp="1"/>
          </p:cNvSpPr>
          <p:nvPr>
            <p:ph type="body" idx="1"/>
          </p:nvPr>
        </p:nvSpPr>
        <p:spPr>
          <a:xfrm>
            <a:off x="312809" y="468906"/>
            <a:ext cx="3433067" cy="3416400"/>
          </a:xfrm>
        </p:spPr>
        <p:txBody>
          <a:bodyPr/>
          <a:lstStyle/>
          <a:p>
            <a:r>
              <a:rPr lang="en-US" sz="1800" dirty="0">
                <a:solidFill>
                  <a:srgbClr val="515151"/>
                </a:solidFill>
              </a:rPr>
              <a:t>1 Treaty with Mexico</a:t>
            </a:r>
          </a:p>
          <a:p>
            <a:pPr lvl="1"/>
            <a:r>
              <a:rPr lang="en-US" sz="1350" dirty="0">
                <a:solidFill>
                  <a:srgbClr val="515151"/>
                </a:solidFill>
              </a:rPr>
              <a:t>Rio Grande and Colorado</a:t>
            </a:r>
          </a:p>
          <a:p>
            <a:r>
              <a:rPr lang="en-US" sz="1800" dirty="0">
                <a:solidFill>
                  <a:srgbClr val="515151"/>
                </a:solidFill>
              </a:rPr>
              <a:t>9 Interstate compacts</a:t>
            </a:r>
          </a:p>
          <a:p>
            <a:pPr lvl="1"/>
            <a:r>
              <a:rPr lang="en-US" sz="1350" dirty="0">
                <a:solidFill>
                  <a:srgbClr val="515151"/>
                </a:solidFill>
              </a:rPr>
              <a:t>Colorado River</a:t>
            </a:r>
          </a:p>
          <a:p>
            <a:pPr lvl="1"/>
            <a:r>
              <a:rPr lang="en-US" sz="1350" dirty="0">
                <a:solidFill>
                  <a:srgbClr val="515151"/>
                </a:solidFill>
              </a:rPr>
              <a:t>La Plata River</a:t>
            </a:r>
          </a:p>
          <a:p>
            <a:pPr lvl="1"/>
            <a:r>
              <a:rPr lang="en-US" sz="1350" dirty="0">
                <a:solidFill>
                  <a:srgbClr val="515151"/>
                </a:solidFill>
              </a:rPr>
              <a:t>South Platte River</a:t>
            </a:r>
          </a:p>
          <a:p>
            <a:pPr lvl="1"/>
            <a:r>
              <a:rPr lang="en-US" sz="1350" dirty="0">
                <a:solidFill>
                  <a:srgbClr val="515151"/>
                </a:solidFill>
              </a:rPr>
              <a:t>Rio Grande</a:t>
            </a:r>
          </a:p>
          <a:p>
            <a:pPr lvl="1"/>
            <a:r>
              <a:rPr lang="en-US" sz="1350" dirty="0">
                <a:solidFill>
                  <a:srgbClr val="515151"/>
                </a:solidFill>
              </a:rPr>
              <a:t>Republican River</a:t>
            </a:r>
          </a:p>
          <a:p>
            <a:pPr lvl="1"/>
            <a:r>
              <a:rPr lang="en-US" sz="1350" dirty="0">
                <a:solidFill>
                  <a:srgbClr val="515151"/>
                </a:solidFill>
              </a:rPr>
              <a:t>Costilla Creek</a:t>
            </a:r>
          </a:p>
          <a:p>
            <a:pPr lvl="1"/>
            <a:r>
              <a:rPr lang="en-US" sz="1350" dirty="0">
                <a:solidFill>
                  <a:srgbClr val="515151"/>
                </a:solidFill>
              </a:rPr>
              <a:t>Upper Colorado River</a:t>
            </a:r>
          </a:p>
          <a:p>
            <a:pPr lvl="1"/>
            <a:r>
              <a:rPr lang="en-US" sz="1350" dirty="0">
                <a:solidFill>
                  <a:srgbClr val="515151"/>
                </a:solidFill>
              </a:rPr>
              <a:t>Arkansas River</a:t>
            </a:r>
          </a:p>
          <a:p>
            <a:pPr lvl="1"/>
            <a:r>
              <a:rPr lang="en-US" sz="1350" dirty="0">
                <a:solidFill>
                  <a:srgbClr val="515151"/>
                </a:solidFill>
              </a:rPr>
              <a:t>Animas-La Plata Project</a:t>
            </a:r>
          </a:p>
          <a:p>
            <a:r>
              <a:rPr lang="en-US" sz="1800" dirty="0">
                <a:solidFill>
                  <a:srgbClr val="515151"/>
                </a:solidFill>
              </a:rPr>
              <a:t>2 Supreme Court Decrees</a:t>
            </a:r>
          </a:p>
          <a:p>
            <a:pPr lvl="1"/>
            <a:r>
              <a:rPr lang="en-US" sz="1500" dirty="0">
                <a:solidFill>
                  <a:srgbClr val="515151"/>
                </a:solidFill>
              </a:rPr>
              <a:t>North Platte River</a:t>
            </a:r>
          </a:p>
          <a:p>
            <a:pPr lvl="1"/>
            <a:r>
              <a:rPr lang="en-US" sz="1500" dirty="0">
                <a:solidFill>
                  <a:srgbClr val="515151"/>
                </a:solidFill>
              </a:rPr>
              <a:t>Laramie River</a:t>
            </a:r>
          </a:p>
          <a:p>
            <a:r>
              <a:rPr lang="en-US" sz="1800" dirty="0">
                <a:solidFill>
                  <a:srgbClr val="515151"/>
                </a:solidFill>
              </a:rPr>
              <a:t>2 Agreements</a:t>
            </a:r>
          </a:p>
          <a:p>
            <a:pPr lvl="1"/>
            <a:r>
              <a:rPr lang="en-US" sz="1500" dirty="0">
                <a:solidFill>
                  <a:srgbClr val="515151"/>
                </a:solidFill>
              </a:rPr>
              <a:t>Pot Creek MOU</a:t>
            </a:r>
          </a:p>
          <a:p>
            <a:pPr lvl="1"/>
            <a:r>
              <a:rPr lang="en-US" sz="1500" dirty="0">
                <a:solidFill>
                  <a:srgbClr val="515151"/>
                </a:solidFill>
              </a:rPr>
              <a:t>Little Snake MOA</a:t>
            </a:r>
            <a:endParaRPr lang="en-US" sz="2100" dirty="0">
              <a:solidFill>
                <a:srgbClr val="515151"/>
              </a:solidFill>
            </a:endParaRPr>
          </a:p>
          <a:p>
            <a:endParaRPr lang="en-US" sz="2100" dirty="0">
              <a:solidFill>
                <a:srgbClr val="515151"/>
              </a:solidFill>
            </a:endParaRPr>
          </a:p>
        </p:txBody>
      </p:sp>
      <p:sp>
        <p:nvSpPr>
          <p:cNvPr id="4" name="Slide Number Placeholder 3">
            <a:extLst>
              <a:ext uri="{FF2B5EF4-FFF2-40B4-BE49-F238E27FC236}">
                <a16:creationId xmlns:a16="http://schemas.microsoft.com/office/drawing/2014/main" id="{2FA0DA86-3995-D7D9-CF29-E66EAE377556}"/>
              </a:ext>
            </a:extLst>
          </p:cNvPr>
          <p:cNvSpPr>
            <a:spLocks noGrp="1"/>
          </p:cNvSpPr>
          <p:nvPr>
            <p:ph type="sldNum" idx="12"/>
          </p:nvPr>
        </p:nvSpPr>
        <p:spPr/>
        <p:txBody>
          <a:bodyPr/>
          <a:lstStyle/>
          <a:p>
            <a:fld id="{00000000-1234-1234-1234-123412341234}" type="slidenum">
              <a:rPr lang="en" smtClean="0"/>
              <a:pPr/>
              <a:t>8</a:t>
            </a:fld>
            <a:endParaRPr lang="en"/>
          </a:p>
        </p:txBody>
      </p:sp>
      <p:sp>
        <p:nvSpPr>
          <p:cNvPr id="5" name="Text Placeholder 4">
            <a:extLst>
              <a:ext uri="{FF2B5EF4-FFF2-40B4-BE49-F238E27FC236}">
                <a16:creationId xmlns:a16="http://schemas.microsoft.com/office/drawing/2014/main" id="{6D1EFA19-F796-EA26-F23E-CE3C8A592F88}"/>
              </a:ext>
            </a:extLst>
          </p:cNvPr>
          <p:cNvSpPr>
            <a:spLocks noGrp="1"/>
          </p:cNvSpPr>
          <p:nvPr>
            <p:ph type="body" idx="13"/>
          </p:nvPr>
        </p:nvSpPr>
        <p:spPr/>
        <p:txBody>
          <a:bodyPr/>
          <a:lstStyle/>
          <a:p>
            <a:endParaRPr lang="en-US"/>
          </a:p>
        </p:txBody>
      </p:sp>
    </p:spTree>
    <p:extLst>
      <p:ext uri="{BB962C8B-B14F-4D97-AF65-F5344CB8AC3E}">
        <p14:creationId xmlns:p14="http://schemas.microsoft.com/office/powerpoint/2010/main" val="5942090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Slide Number Placeholder 5"/>
          <p:cNvSpPr>
            <a:spLocks noGrp="1"/>
          </p:cNvSpPr>
          <p:nvPr>
            <p:ph type="sldNum" sz="quarter" idx="4294967295"/>
          </p:nvPr>
        </p:nvSpPr>
        <p:spPr bwMode="auto">
          <a:xfrm>
            <a:off x="7648481" y="4914833"/>
            <a:ext cx="352414" cy="228593"/>
          </a:xfrm>
          <a:prstGeom prst="rect">
            <a:avLst/>
          </a:prstGeom>
          <a:noFill/>
          <a:ln>
            <a:miter lim="800000"/>
            <a:headEnd/>
            <a:tailEnd/>
          </a:ln>
        </p:spPr>
        <p:txBody>
          <a:bodyPr spcFirstLastPara="1" wrap="square" lIns="68577" tIns="34288" rIns="68577" bIns="34288" anchor="ctr" anchorCtr="0">
            <a:noAutofit/>
          </a:bodyPr>
          <a:lstStyle/>
          <a:p>
            <a:fld id="{7FD0FF4A-0E8E-41EE-B6F4-FCE45C7F5CCA}" type="slidenum">
              <a:rPr lang="en-US"/>
              <a:pPr/>
              <a:t>9</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930" y="0"/>
            <a:ext cx="8036473" cy="5101277"/>
          </a:xfrm>
          <a:prstGeom prst="rect">
            <a:avLst/>
          </a:prstGeom>
        </p:spPr>
      </p:pic>
    </p:spTree>
    <p:extLst>
      <p:ext uri="{BB962C8B-B14F-4D97-AF65-F5344CB8AC3E}">
        <p14:creationId xmlns:p14="http://schemas.microsoft.com/office/powerpoint/2010/main" val="2030955316"/>
      </p:ext>
    </p:extLst>
  </p:cSld>
  <p:clrMapOvr>
    <a:masterClrMapping/>
  </p:clrMapOvr>
</p:sld>
</file>

<file path=ppt/theme/theme1.xml><?xml version="1.0" encoding="utf-8"?>
<a:theme xmlns:a="http://schemas.openxmlformats.org/drawingml/2006/main" name="Div_4 CWCongress January 2014">
  <a:themeElements>
    <a:clrScheme name="DSE1">
      <a:dk1>
        <a:srgbClr val="FFFFFF"/>
      </a:dk1>
      <a:lt1>
        <a:srgbClr val="FFFFFF"/>
      </a:lt1>
      <a:dk2>
        <a:srgbClr val="1F497D"/>
      </a:dk2>
      <a:lt2>
        <a:srgbClr val="FFFFFF"/>
      </a:lt2>
      <a:accent1>
        <a:srgbClr val="4F81BD"/>
      </a:accent1>
      <a:accent2>
        <a:srgbClr val="C0504D"/>
      </a:accent2>
      <a:accent3>
        <a:srgbClr val="9BBB59"/>
      </a:accent3>
      <a:accent4>
        <a:srgbClr val="8064A2"/>
      </a:accent4>
      <a:accent5>
        <a:srgbClr val="4BACC6"/>
      </a:accent5>
      <a:accent6>
        <a:srgbClr val="F79646"/>
      </a:accent6>
      <a:hlink>
        <a:srgbClr val="4A86E8"/>
      </a:hlink>
      <a:folHlink>
        <a:srgbClr val="FFC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GCC_2022">
  <a:themeElements>
    <a:clrScheme name="Simple Light">
      <a:dk1>
        <a:srgbClr val="000000"/>
      </a:dk1>
      <a:lt1>
        <a:srgbClr val="FFFFFF"/>
      </a:lt1>
      <a:dk2>
        <a:srgbClr val="595959"/>
      </a:dk2>
      <a:lt2>
        <a:srgbClr val="EEEEEE"/>
      </a:lt2>
      <a:accent1>
        <a:srgbClr val="001970"/>
      </a:accent1>
      <a:accent2>
        <a:srgbClr val="7A853B"/>
      </a:accent2>
      <a:accent3>
        <a:srgbClr val="245D38"/>
      </a:accent3>
      <a:accent4>
        <a:srgbClr val="35647E"/>
      </a:accent4>
      <a:accent5>
        <a:srgbClr val="C2002F"/>
      </a:accent5>
      <a:accent6>
        <a:srgbClr val="6D3A5D"/>
      </a:accent6>
      <a:hlink>
        <a:srgbClr val="35647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OGCC_2022">
  <a:themeElements>
    <a:clrScheme name="Simple Light">
      <a:dk1>
        <a:srgbClr val="000000"/>
      </a:dk1>
      <a:lt1>
        <a:srgbClr val="FFFFFF"/>
      </a:lt1>
      <a:dk2>
        <a:srgbClr val="595959"/>
      </a:dk2>
      <a:lt2>
        <a:srgbClr val="EEEEEE"/>
      </a:lt2>
      <a:accent1>
        <a:srgbClr val="001970"/>
      </a:accent1>
      <a:accent2>
        <a:srgbClr val="7A853B"/>
      </a:accent2>
      <a:accent3>
        <a:srgbClr val="245D38"/>
      </a:accent3>
      <a:accent4>
        <a:srgbClr val="35647E"/>
      </a:accent4>
      <a:accent5>
        <a:srgbClr val="C2002F"/>
      </a:accent5>
      <a:accent6>
        <a:srgbClr val="6D3A5D"/>
      </a:accent6>
      <a:hlink>
        <a:srgbClr val="35647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3179</TotalTime>
  <Words>5481</Words>
  <Application>Microsoft Office PowerPoint</Application>
  <PresentationFormat>On-screen Show (16:9)</PresentationFormat>
  <Paragraphs>716</Paragraphs>
  <Slides>57</Slides>
  <Notes>47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57</vt:i4>
      </vt:variant>
    </vt:vector>
  </HeadingPairs>
  <TitlesOfParts>
    <vt:vector size="68" baseType="lpstr">
      <vt:lpstr>Arial</vt:lpstr>
      <vt:lpstr>Calibri</vt:lpstr>
      <vt:lpstr>Gill Sans</vt:lpstr>
      <vt:lpstr>Gill Sans MT</vt:lpstr>
      <vt:lpstr>Noto Sans Symbols</vt:lpstr>
      <vt:lpstr>Times New Roman</vt:lpstr>
      <vt:lpstr>Trebuchet MS</vt:lpstr>
      <vt:lpstr>Wingdings</vt:lpstr>
      <vt:lpstr>Div_4 CWCongress January 2014</vt:lpstr>
      <vt:lpstr>COGCC_2022</vt:lpstr>
      <vt:lpstr>1_COGCC_2022</vt:lpstr>
      <vt:lpstr>PowerPoint Presentation</vt:lpstr>
      <vt:lpstr>PowerPoint Presentation</vt:lpstr>
      <vt:lpstr>How many Divisions is DWR broken into?</vt:lpstr>
      <vt:lpstr>PowerPoint Presentation</vt:lpstr>
      <vt:lpstr>PowerPoint Presentation</vt:lpstr>
      <vt:lpstr>PowerPoint Presentation</vt:lpstr>
      <vt:lpstr>How many Compacts does Colorado have with surrounding states?</vt:lpstr>
      <vt:lpstr>Interstate Obligations</vt:lpstr>
      <vt:lpstr>PowerPoint Presentation</vt:lpstr>
      <vt:lpstr>PowerPoint Presentation</vt:lpstr>
      <vt:lpstr>       STATUTES</vt:lpstr>
      <vt:lpstr>Water Commissioner Responsibilities</vt:lpstr>
      <vt:lpstr>How many water rights does DWR administer?</vt:lpstr>
      <vt:lpstr>PowerPoint Presentation</vt:lpstr>
      <vt:lpstr>PowerPoint Presentation</vt:lpstr>
      <vt:lpstr>PowerPoint Presentation</vt:lpstr>
      <vt:lpstr>PowerPoint Presentation</vt:lpstr>
      <vt:lpstr>What is a “Call” &amp; what does it mean?</vt:lpstr>
      <vt:lpstr>Prior Appropriation &amp; Curtailing Junior Rights</vt:lpstr>
      <vt:lpstr>How Does A Commissioner Set The Valid Call For A Portion Of The River?</vt:lpstr>
      <vt:lpstr>Conditions Commissioners Review Prior to Placing a Valid Call for a User</vt:lpstr>
      <vt:lpstr>PowerPoint Presentation</vt:lpstr>
      <vt:lpstr>PowerPoint Presentation</vt:lpstr>
      <vt:lpstr>PowerPoint Presentation</vt:lpstr>
      <vt:lpstr>Changes of Water Rights</vt:lpstr>
      <vt:lpstr>Changes of Use</vt:lpstr>
      <vt:lpstr>Changed water rights</vt:lpstr>
      <vt:lpstr>Augmentation Plans</vt:lpstr>
      <vt:lpstr>PowerPoint Presentation</vt:lpstr>
      <vt:lpstr>Groundwater</vt:lpstr>
      <vt:lpstr>Groundwater Use </vt:lpstr>
      <vt:lpstr>History of Well Permitting</vt:lpstr>
      <vt:lpstr>History of Well Permitting</vt:lpstr>
      <vt:lpstr>Well Permitting, Related Rules</vt:lpstr>
      <vt:lpstr>Well Permitting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an Exemption?</vt:lpstr>
      <vt:lpstr>Typical Exempt Well Permits</vt:lpstr>
      <vt:lpstr>Well Permit Exceptions Differ in Areas with Special Groundwater Regulations</vt:lpstr>
      <vt:lpstr>Fire Suppression Ponds</vt:lpstr>
      <vt:lpstr>Fire Suppression Pond Requirements</vt:lpstr>
      <vt:lpstr>Livestock Water Tanks and Erosion Control Ponds</vt:lpstr>
      <vt:lpstr>Minor Stream Restoration Activity - SB23-270</vt:lpstr>
      <vt:lpstr>Futile Call Determinations – Section 37-92-502(2)(a), C.R.S. </vt:lpstr>
      <vt:lpstr>Arkansas River Compact</vt:lpstr>
      <vt:lpstr>Arkansas Litigation History</vt:lpstr>
      <vt:lpstr>Arkansas Rules</vt:lpstr>
      <vt:lpstr>Additional Complexities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Stakeholder Meeting May 2, 2023</dc:title>
  <dc:creator>Ullmann, Jason</dc:creator>
  <cp:lastModifiedBy>Morse, Daniel - FPAC-NRCS, CO</cp:lastModifiedBy>
  <cp:revision>45</cp:revision>
  <dcterms:modified xsi:type="dcterms:W3CDTF">2026-01-16T19:46:09Z</dcterms:modified>
</cp:coreProperties>
</file>