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9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A3EEE-768B-D561-B702-DB96E97F4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8326E-D716-E0BA-4F66-F54AD94FF9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6817C-3D7A-245A-D80D-946B71458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55C1-2DA8-44C1-9068-C2E383978B7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08F06-DDB5-89E6-68FE-F8922893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2E22A-33E8-7111-4203-8104B766D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0A14A-FB61-4A59-B7EE-9D1747AB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5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D4E06-AC87-6F06-FAA6-3BCE24357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FF230E-AFDC-2D35-C7C7-B15158611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E8DD5-B87A-24C4-59BB-9CC0C20E1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55C1-2DA8-44C1-9068-C2E383978B7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09ED9-E007-5095-AE9B-F5F5EB8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C1BEE-5EFA-8193-5E1B-3BBB2C29A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0A14A-FB61-4A59-B7EE-9D1747AB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83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07BCC8-523A-CD8D-EC81-D818CCD1EE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F88AF7-2C47-005F-DEA3-674C29172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FDCD1-74C9-DF7B-571E-7F52FC79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55C1-2DA8-44C1-9068-C2E383978B7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131F0-0FD6-6C6E-0FAB-8DE4B8C14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33C6D-2B9A-E64C-0375-5434056B1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0A14A-FB61-4A59-B7EE-9D1747AB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0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4351B-7218-6D35-6624-2A288C6F8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FBF88-C8BA-B75C-809C-A0FE8E239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2F6A0-B530-EE8D-F53C-07880AE8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55C1-2DA8-44C1-9068-C2E383978B7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09B57-9F10-B599-543E-8BFF05926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CCB5C-2779-BEC4-6531-E99FA60A2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0A14A-FB61-4A59-B7EE-9D1747AB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5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1EB2A-7706-A57E-9FED-47DEFB1DC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F8A16-28AB-C3C8-4CB2-F021BAA15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EFE29-327D-F75F-B1F0-1F5C2282E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55C1-2DA8-44C1-9068-C2E383978B7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50D35-498F-B0EC-DDC9-B5A816019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8C5C4-C9B5-8256-FBCE-F10EA0B4C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0A14A-FB61-4A59-B7EE-9D1747AB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67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8F186-0A56-6262-68B1-B9E7483D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0D1E6-4A7E-06F7-ADE7-DEF74B8ADA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4C736-FC60-72CD-8158-10864377D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E61341-3504-F165-25D9-619E03CEE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55C1-2DA8-44C1-9068-C2E383978B7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79070-D4F4-19C0-1B83-ED3728C5C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DFA01-DD2D-8C6D-6B6E-A109C725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0A14A-FB61-4A59-B7EE-9D1747AB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2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504D-448F-0232-B875-BD76069ED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0465C-708C-9B4A-927A-7409D02DA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63D21-EE67-6447-C619-48729C37A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016B6F-96C9-13E3-F3A4-E5C314023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C2EA50-179B-7961-C881-275CE91BE1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13D787-4948-83A7-3E6E-FAFE9834C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55C1-2DA8-44C1-9068-C2E383978B7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457CE7-B8DA-4CD3-83D5-779770496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CB9A1F-E73F-CF79-7F12-15AC0FD23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0A14A-FB61-4A59-B7EE-9D1747AB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26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6E67E-2197-6324-0F72-EC5C0366F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8B9852-F627-0EE7-C714-6D0510AE3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55C1-2DA8-44C1-9068-C2E383978B7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017BA-62C7-CD59-E49F-AFA1F1093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C7287-90D3-23D2-8295-0063E535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0A14A-FB61-4A59-B7EE-9D1747AB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67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DB4F4E-7AE7-7DEA-8472-7184B34DE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55C1-2DA8-44C1-9068-C2E383978B7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E7B15A-3BC3-2C0D-0B93-C63B0E5D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772C4-36F2-6745-4D3F-9D2F2E828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0A14A-FB61-4A59-B7EE-9D1747AB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6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77D6-E1DC-CB79-806D-FE0AE2F1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250D0-6A42-E794-71E5-C76AF2F10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56F0B-8C82-F69B-07CF-B49884143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F0D79-EC17-0FA4-4A19-505358626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55C1-2DA8-44C1-9068-C2E383978B7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47F9E-3BEF-57A5-45F4-DF711FF51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41910-CF3D-2F0E-3A40-8A3F9FC84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0A14A-FB61-4A59-B7EE-9D1747AB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6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6EE8D-7573-6ACC-81FF-5A49446B7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284DF-3F86-505B-3506-F7761111F4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40457-3FE0-7301-B6B1-20A3A6705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B68F6-44E6-8ABF-ABFB-3429BCD67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55C1-2DA8-44C1-9068-C2E383978B7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B9022-FA60-E051-4E0A-3BA6C7AB4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5CC826-EE43-1064-A26A-3EC7F87D5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0A14A-FB61-4A59-B7EE-9D1747AB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8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48EB98-5EB4-1F55-9D24-E0A3B02E0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F5B04-90AA-971E-193D-32DCCBEC5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CAB93-F11A-B006-4B27-4304DABEC7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4655C1-2DA8-44C1-9068-C2E383978B7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174F5-7D57-2928-D893-99E4C09F5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E04D5-B483-59AC-47E9-411D36C3A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50A14A-FB61-4A59-B7EE-9D1747AB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8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803FC-71A3-91C6-8246-DBC4793FA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" y="0"/>
            <a:ext cx="12181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34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9F5D6-F564-B6FD-8ED0-06BFD690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5" y="0"/>
            <a:ext cx="12152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01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F6842B-C519-9B65-345D-11C9CF356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476" y="0"/>
            <a:ext cx="5399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41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CB77AE-C6D5-74A8-D452-4B57A97A5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7" y="0"/>
            <a:ext cx="12096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19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EEFE76-56D1-016F-20B5-09F135111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8"/>
            <a:ext cx="12192000" cy="68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3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725AE8-569F-E878-2D22-F670BD675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62"/>
            <a:ext cx="12192000" cy="682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3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30997F-F60E-7C47-F7A5-44E903BEA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56"/>
            <a:ext cx="12192000" cy="680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2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4764FB-B4F6-029A-9F20-F88B3EF9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05"/>
            <a:ext cx="12192000" cy="682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91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4AFD3-2015-96C6-B673-6F4044ADB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892"/>
            <a:ext cx="12192000" cy="634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01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894C71-58A7-BDCA-0D84-6C7DF5D3A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2" y="0"/>
            <a:ext cx="12129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59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1D10F3-3E38-1869-6764-5F1B58059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23"/>
            <a:ext cx="12192000" cy="679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22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82D91E-5FCE-B14E-B93B-A7F97FE02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7" y="0"/>
            <a:ext cx="12143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13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63A586-FA9E-C4E8-603F-82E725729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12"/>
            <a:ext cx="12192000" cy="684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54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36963F-8CCB-9495-ED64-76EC7920C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8" y="0"/>
            <a:ext cx="12136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92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7E9E5-14D8-2D5F-DFE0-4492E4EF7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4"/>
            <a:ext cx="12192000" cy="683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8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E9417C-6D96-2F07-3BBF-B325E4B2B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32"/>
            <a:ext cx="12192000" cy="68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29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6AD5F-4711-2F1F-5E61-714EC052F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7"/>
            <a:ext cx="12192000" cy="683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14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367C2-0E1C-F438-058F-9F3BBA19A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59"/>
            <a:ext cx="12192000" cy="680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10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80731-A224-2CFE-B594-6881C0221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5" y="0"/>
            <a:ext cx="12152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33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01F473-707C-EEFE-203C-4F9F960D0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3" y="0"/>
            <a:ext cx="12066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06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B2C3AD-20A7-5FC6-6071-0EBD656E0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76"/>
            <a:ext cx="12192000" cy="682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0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D8343-D56D-F4B9-6B66-3595B7D18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29"/>
            <a:ext cx="12192000" cy="681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39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BCA603-A291-4997-7639-E64C934ED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9" y="0"/>
            <a:ext cx="12101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35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Morse, Daniel - FPAC-NRCS, CO</dc:creator>
  <cp:lastModifiedBy>Morse, Daniel - FPAC-NRCS, CO</cp:lastModifiedBy>
  <cp:revision>1</cp:revision>
  <dcterms:created xsi:type="dcterms:W3CDTF">2025-12-19T23:37:08Z</dcterms:created>
  <dcterms:modified xsi:type="dcterms:W3CDTF">2025-12-19T23:46:43Z</dcterms:modified>
</cp:coreProperties>
</file>